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4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20674</TotalTime>
  <Words>3237</Words>
  <Application>Microsoft Office PowerPoint</Application>
  <PresentationFormat>Widescreen</PresentationFormat>
  <Paragraphs>463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853</cp:revision>
  <dcterms:created xsi:type="dcterms:W3CDTF">2020-07-25T22:15:22Z</dcterms:created>
  <dcterms:modified xsi:type="dcterms:W3CDTF">2023-06-21T16:19:58Z</dcterms:modified>
</cp:coreProperties>
</file>