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Machine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Tera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32723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Capacity and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2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3"/>
              </a:rPr>
              <a:t>Connection Machine </a:t>
            </a:r>
            <a:r>
              <a:rPr lang="en-US" dirty="0"/>
              <a:t>employed up to 1024 CPUs 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a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combinations!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,.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,.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,.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,.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operation  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</a:t>
            </a:r>
            <a:r>
              <a:rPr lang="en-US"/>
              <a:t>execution graph</a:t>
            </a:r>
            <a:endParaRPr lang="en-US" dirty="0"/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51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supervised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several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Example: 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analytics?   </a:t>
            </a:r>
          </a:p>
          <a:p>
            <a:pPr lvl="1"/>
            <a:r>
              <a:rPr lang="en-US" sz="2800" dirty="0"/>
              <a:t>Computing speed?</a:t>
            </a:r>
          </a:p>
          <a:p>
            <a:pPr lvl="1"/>
            <a:r>
              <a:rPr lang="en-US" sz="2800" dirty="0"/>
              <a:t>Main memory size?   </a:t>
            </a:r>
          </a:p>
          <a:p>
            <a:pPr lvl="1"/>
            <a:r>
              <a:rPr lang="en-US" sz="2800" dirty="0"/>
              <a:t>File system size?  </a:t>
            </a:r>
          </a:p>
          <a:p>
            <a:pPr lvl="1"/>
            <a:r>
              <a:rPr lang="en-US" sz="2800" dirty="0"/>
              <a:t>Network bandwidth?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21641</TotalTime>
  <Words>3376</Words>
  <Application>Microsoft Office PowerPoint</Application>
  <PresentationFormat>Widescreen</PresentationFormat>
  <Paragraphs>527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385</cp:revision>
  <cp:lastPrinted>2019-09-03T23:18:19Z</cp:lastPrinted>
  <dcterms:created xsi:type="dcterms:W3CDTF">2019-08-02T23:14:29Z</dcterms:created>
  <dcterms:modified xsi:type="dcterms:W3CDTF">2023-06-26T22:51:24Z</dcterms:modified>
</cp:coreProperties>
</file>