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11688</TotalTime>
  <Words>3326</Words>
  <Application>Microsoft Office PowerPoint</Application>
  <PresentationFormat>Widescreen</PresentationFormat>
  <Paragraphs>1079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240</cp:revision>
  <dcterms:created xsi:type="dcterms:W3CDTF">2021-06-01T18:04:30Z</dcterms:created>
  <dcterms:modified xsi:type="dcterms:W3CDTF">2023-07-05T15:03:50Z</dcterms:modified>
</cp:coreProperties>
</file>