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2" r:id="rId26"/>
    <p:sldId id="330" r:id="rId27"/>
    <p:sldId id="276" r:id="rId28"/>
    <p:sldId id="281" r:id="rId29"/>
    <p:sldId id="282" r:id="rId30"/>
    <p:sldId id="259" r:id="rId31"/>
    <p:sldId id="288" r:id="rId32"/>
    <p:sldId id="304" r:id="rId33"/>
    <p:sldId id="284" r:id="rId34"/>
    <p:sldId id="286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75" d="100"/>
          <a:sy n="75" d="100"/>
        </p:scale>
        <p:origin x="10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And, 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LLMs are rapidly changing topic sensitive search. 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19398</TotalTime>
  <Words>3854</Words>
  <Application>Microsoft Office PowerPoint</Application>
  <PresentationFormat>Widescreen</PresentationFormat>
  <Paragraphs>542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432</cp:revision>
  <cp:lastPrinted>2019-10-02T16:41:34Z</cp:lastPrinted>
  <dcterms:created xsi:type="dcterms:W3CDTF">2019-05-23T01:52:03Z</dcterms:created>
  <dcterms:modified xsi:type="dcterms:W3CDTF">2023-07-10T23:09:59Z</dcterms:modified>
</cp:coreProperties>
</file>