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25CE-6E01-473B-B4F5-3D1D71BBEEBB}" type="datetimeFigureOut">
              <a:rPr lang="en-US" smtClean="0"/>
              <a:t>2016-04-04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376C-D72E-455F-95F5-13AFBDE67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3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36288" y="1734218"/>
            <a:ext cx="10775641" cy="3447098"/>
            <a:chOff x="1006551" y="985280"/>
            <a:chExt cx="10775641" cy="3447098"/>
          </a:xfrm>
        </p:grpSpPr>
        <p:sp>
          <p:nvSpPr>
            <p:cNvPr id="4" name="TextBox 3"/>
            <p:cNvSpPr txBox="1"/>
            <p:nvPr/>
          </p:nvSpPr>
          <p:spPr>
            <a:xfrm>
              <a:off x="1006551" y="985281"/>
              <a:ext cx="1906772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Name Rank List: 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1880</a:t>
              </a:r>
              <a:endPara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John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William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James 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38. Herbert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39.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Jacob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40. Tom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41. Lalo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27474" y="985280"/>
              <a:ext cx="2054718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Name Rank List: 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2013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Noah (+3)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Liam (+4)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Jacob (-2)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Mason (-2)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</a:p>
            <a:p>
              <a:pPr marL="228600" indent="-228600">
                <a:buAutoNum type="arabicPeriod" startAt="6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Elijah (-3)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 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26. Christopher (-3)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27.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John (+1)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28. Dylan (+3)</a:t>
              </a:r>
            </a:p>
            <a:p>
              <a:endPara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2040" y="985280"/>
              <a:ext cx="1906772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Name Rank List: 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1881</a:t>
              </a:r>
              <a:endPara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John (0)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William (0)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James (0)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38. Lalo (+3)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39.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Jacob (0)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40. Herbert (-2)</a:t>
              </a:r>
            </a:p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 </a:t>
              </a: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43. Tom (-3)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2428278" y="1335761"/>
              <a:ext cx="921488" cy="7088"/>
            </a:xfrm>
            <a:prstGeom prst="curvedConnector3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2428278" y="2618090"/>
              <a:ext cx="921488" cy="7088"/>
            </a:xfrm>
            <a:prstGeom prst="curvedConnector3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2427822" y="2420916"/>
              <a:ext cx="921944" cy="577763"/>
            </a:xfrm>
            <a:prstGeom prst="curvedConnector3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>
              <a:off x="2428278" y="2443609"/>
              <a:ext cx="921488" cy="378744"/>
            </a:xfrm>
            <a:prstGeom prst="curvedConnector3">
              <a:avLst/>
            </a:prstGeom>
            <a:ln w="381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>
              <a:off x="2428278" y="2821402"/>
              <a:ext cx="960193" cy="523501"/>
            </a:xfrm>
            <a:prstGeom prst="curvedConnector3">
              <a:avLst/>
            </a:prstGeom>
            <a:ln w="381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flipV="1">
              <a:off x="2427822" y="1531985"/>
              <a:ext cx="921488" cy="7088"/>
            </a:xfrm>
            <a:prstGeom prst="curvedConnector3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flipV="1">
              <a:off x="2427822" y="1739792"/>
              <a:ext cx="921488" cy="7088"/>
            </a:xfrm>
            <a:prstGeom prst="curvedConnector3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16518" y="1746880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  .   .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00931" y="985280"/>
              <a:ext cx="2073103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Name Rank List: </a:t>
              </a:r>
              <a:r>
                <a:rPr lang="en-US" sz="1400" b="1" dirty="0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2012</a:t>
              </a:r>
              <a:endPara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Jacob (0)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Mason (0)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Elijah (+4)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  Noah (+1)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Liam (+7)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23. Christopher (+2)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28.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John (-1)</a:t>
              </a:r>
            </a:p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</a:p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 Dylan (-2)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Curved Connector 39"/>
            <p:cNvCxnSpPr/>
            <p:nvPr/>
          </p:nvCxnSpPr>
          <p:spPr>
            <a:xfrm>
              <a:off x="8421189" y="1342849"/>
              <a:ext cx="1306285" cy="350316"/>
            </a:xfrm>
            <a:prstGeom prst="curvedConnector3">
              <a:avLst/>
            </a:prstGeom>
            <a:ln w="381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/>
            <p:nvPr/>
          </p:nvCxnSpPr>
          <p:spPr>
            <a:xfrm flipV="1">
              <a:off x="8421189" y="1511648"/>
              <a:ext cx="1300784" cy="735516"/>
            </a:xfrm>
            <a:prstGeom prst="curvedConnector3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>
              <a:off x="8421189" y="1520723"/>
              <a:ext cx="1306285" cy="350316"/>
            </a:xfrm>
            <a:prstGeom prst="curvedConnector3">
              <a:avLst/>
            </a:prstGeom>
            <a:ln w="381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flipV="1">
              <a:off x="8421189" y="1335761"/>
              <a:ext cx="1300784" cy="594813"/>
            </a:xfrm>
            <a:prstGeom prst="curvedConnector3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>
              <a:off x="8415688" y="1739792"/>
              <a:ext cx="1306285" cy="481728"/>
            </a:xfrm>
            <a:prstGeom prst="curvedConnector3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>
              <a:off x="8759448" y="2821402"/>
              <a:ext cx="962525" cy="337165"/>
            </a:xfrm>
            <a:prstGeom prst="curvedConnector3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/>
            <p:nvPr/>
          </p:nvCxnSpPr>
          <p:spPr>
            <a:xfrm flipV="1">
              <a:off x="8415688" y="3344903"/>
              <a:ext cx="1306285" cy="164145"/>
            </a:xfrm>
            <a:prstGeom prst="curvedConnector3">
              <a:avLst/>
            </a:prstGeom>
            <a:ln w="381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flipV="1">
              <a:off x="8410187" y="3509048"/>
              <a:ext cx="1311786" cy="531730"/>
            </a:xfrm>
            <a:prstGeom prst="curvedConnector3">
              <a:avLst/>
            </a:prstGeom>
            <a:ln w="381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92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196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McGinty</dc:creator>
  <cp:lastModifiedBy>Ryan McGinty</cp:lastModifiedBy>
  <cp:revision>7</cp:revision>
  <dcterms:created xsi:type="dcterms:W3CDTF">2016-04-04T21:01:39Z</dcterms:created>
  <dcterms:modified xsi:type="dcterms:W3CDTF">2016-04-04T21:56:28Z</dcterms:modified>
</cp:coreProperties>
</file>