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8"/>
    <p:restoredTop sz="94677"/>
  </p:normalViewPr>
  <p:slideViewPr>
    <p:cSldViewPr snapToGrid="0" snapToObjects="1">
      <p:cViewPr varScale="1">
        <p:scale>
          <a:sx n="83" d="100"/>
          <a:sy n="83" d="100"/>
        </p:scale>
        <p:origin x="24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D2A4-BDAC-D849-B42A-B95D71BE1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38ED9-5E46-674D-9FEA-A66745117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6036-01F9-7A44-A9DE-E278C1BD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19CC-E1C4-3A45-A458-6E97D37F0429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8561-E8A9-F145-A749-4CCA1FC1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BEB31-9204-C441-A634-398DF4B9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C32-E6F9-3D43-B88A-2043723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410F-B193-854C-8CC1-76728B60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E33FC-8FF2-3546-8F6A-84AC1C941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CC1C-AEA0-6842-BB30-EDFB4F21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19CC-E1C4-3A45-A458-6E97D37F0429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1779-D9F3-FD42-8D4B-0EA14980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2031-D519-A444-A983-BF9C4D1B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C32-E6F9-3D43-B88A-2043723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AEDE0-25F4-5345-902B-7ACDB5C1B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2E3E0-2F33-5648-96CB-940059F3B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AFEE-C461-9242-A4A0-CF844BC9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19CC-E1C4-3A45-A458-6E97D37F0429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1D26-B410-F443-8C62-2C6BD754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D7E2-E7A6-D048-8398-F7413736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C32-E6F9-3D43-B88A-2043723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4D08-2D00-D94A-BEFD-67577EDA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4775-3714-EA47-90C4-BA3F36F3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629B-DCAA-0E4C-86EB-C45963C2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19CC-E1C4-3A45-A458-6E97D37F0429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FFBC-881D-BD4F-B98F-A1DA7479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F79BF-B37E-9946-8592-6B8CF699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C32-E6F9-3D43-B88A-2043723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0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7252-48E1-4846-AE55-96693C3F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FBE51-F3CA-C64C-9FE0-6588D7D62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E7A18-DD20-2F4A-AD52-AD85F4AF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19CC-E1C4-3A45-A458-6E97D37F0429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4633-D198-FC42-A251-92C7FA10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63B34-9C41-0A43-92A8-2F28872B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C32-E6F9-3D43-B88A-2043723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833A-15D0-7B47-A4B1-5F6C7E92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A6C4-77DC-514C-BAE1-7E38A37C2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42BC8-90E2-7445-802C-2B0C0AD90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E7F08-2A1A-5649-BB76-21AD4717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19CC-E1C4-3A45-A458-6E97D37F0429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111B-0793-EE49-B46B-88ADDAC3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36B4-DAFE-3D42-8CDD-98A51825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C32-E6F9-3D43-B88A-2043723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E4BB-93B9-DF4A-9FEA-5A68A80C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5CDBF-5E6E-9E48-99BB-17C8BBE5D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1D65B-1524-4346-B940-0D0B1333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7ACD6-4178-5F4F-8D93-C9197EC6A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9F5F2-0194-CA4D-9779-74DF688D6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DCA78-2703-7644-8C8E-0B73AE09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19CC-E1C4-3A45-A458-6E97D37F0429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65DAD-BA90-7B47-A226-C049B9FD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E782A-66F0-894D-8E3F-D478FBFA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C32-E6F9-3D43-B88A-2043723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6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CD17-3E52-E54B-B56B-DF9DD28A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98363-3729-D543-92FC-1851FEC5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19CC-E1C4-3A45-A458-6E97D37F0429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68AC3-3192-214D-A2D8-04867211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E7B9-41D4-FE46-BF5E-EAFF71E9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C32-E6F9-3D43-B88A-2043723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E80B0-523F-0D4A-B5B5-29259569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19CC-E1C4-3A45-A458-6E97D37F0429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029D7-97FC-FE4C-8AA4-79EFBD5E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3C79E-218A-D848-8631-07671DFB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C32-E6F9-3D43-B88A-2043723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E530-A6B9-EB47-83AF-0C77C5ED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043E-7D7B-6C47-B7F3-95FD71D9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B1ADE-55A6-B74E-AA39-8ABD70B34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9436-1248-FB49-AE38-0C60D6ED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19CC-E1C4-3A45-A458-6E97D37F0429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BE93C-2D47-2A4E-B4DE-3FAE8860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D253F-E96D-8843-A0F4-B7AE2A44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C32-E6F9-3D43-B88A-2043723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52D3-1D56-CC47-9D1F-9E21F873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25F04-12A0-7145-8B4A-8A989F5B8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8DB36-DC62-E64C-90B2-92DC2A582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01DFB-108E-C540-AB04-D4172476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19CC-E1C4-3A45-A458-6E97D37F0429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CEB6B-CD5A-6F45-9874-8FDFD85A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BE0CA-1539-994A-87DD-7A3FA73A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C32-E6F9-3D43-B88A-2043723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CF79B-4A7C-5D49-B7DF-57C3A57C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E4C63-2FB2-494B-B062-B19E08ED9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21D0-F066-4C44-9CE1-2AD87148D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19CC-E1C4-3A45-A458-6E97D37F0429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A0F6-63BE-A94A-95A5-EC08B0BD7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B278E-29B0-BF4C-8FAB-99AB6E8C6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DC32-E6F9-3D43-B88A-2043723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0A39B088-2B8D-5A4D-9A89-A4D0078D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182320"/>
            <a:ext cx="5016500" cy="24638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1A8A84-57C8-B548-B96C-C000946779D9}"/>
              </a:ext>
            </a:extLst>
          </p:cNvPr>
          <p:cNvSpPr/>
          <p:nvPr/>
        </p:nvSpPr>
        <p:spPr>
          <a:xfrm>
            <a:off x="6378498" y="1721635"/>
            <a:ext cx="797217" cy="457200"/>
          </a:xfrm>
          <a:prstGeom prst="roundRect">
            <a:avLst/>
          </a:prstGeom>
          <a:noFill/>
          <a:ln w="63500">
            <a:solidFill>
              <a:srgbClr val="FC3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74E628-8051-DB41-AC97-90951FB5AAC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16286" y="1950235"/>
            <a:ext cx="1362212" cy="2052426"/>
          </a:xfrm>
          <a:prstGeom prst="line">
            <a:avLst/>
          </a:prstGeom>
          <a:ln w="12700">
            <a:solidFill>
              <a:srgbClr val="FC3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ADE6A7-11D5-6F44-A45D-59E01D90262A}"/>
              </a:ext>
            </a:extLst>
          </p:cNvPr>
          <p:cNvCxnSpPr>
            <a:cxnSpLocks/>
          </p:cNvCxnSpPr>
          <p:nvPr/>
        </p:nvCxnSpPr>
        <p:spPr>
          <a:xfrm>
            <a:off x="7175715" y="1950235"/>
            <a:ext cx="1362212" cy="2052426"/>
          </a:xfrm>
          <a:prstGeom prst="line">
            <a:avLst/>
          </a:prstGeom>
          <a:ln w="12700">
            <a:solidFill>
              <a:srgbClr val="FC3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A9C715-F2E9-1746-B4C9-4DA077A83940}"/>
              </a:ext>
            </a:extLst>
          </p:cNvPr>
          <p:cNvSpPr/>
          <p:nvPr/>
        </p:nvSpPr>
        <p:spPr>
          <a:xfrm>
            <a:off x="4915145" y="3965032"/>
            <a:ext cx="3722283" cy="1855029"/>
          </a:xfrm>
          <a:prstGeom prst="roundRect">
            <a:avLst/>
          </a:prstGeom>
          <a:noFill/>
          <a:ln w="63500">
            <a:solidFill>
              <a:srgbClr val="FC3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9C507E-1F6A-4B45-8E6B-5E645331EF5D}"/>
              </a:ext>
            </a:extLst>
          </p:cNvPr>
          <p:cNvSpPr/>
          <p:nvPr/>
        </p:nvSpPr>
        <p:spPr>
          <a:xfrm>
            <a:off x="6206379" y="4321047"/>
            <a:ext cx="1139817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BD2978-FD9F-D14D-952C-C3C6C31EFAF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532895" y="4321047"/>
            <a:ext cx="673484" cy="57150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49C39D-6231-9349-875C-18BD51773C07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532895" y="4892547"/>
            <a:ext cx="673484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9C5DB9-554F-D148-B21D-1E592EB35D73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532895" y="4627351"/>
            <a:ext cx="673484" cy="26519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B6F0C8-BFCA-AE40-8EDE-38336A31ABD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532895" y="4091553"/>
            <a:ext cx="673484" cy="80099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E02FF1-479B-CE4F-82DD-7A2EC22E51AA}"/>
              </a:ext>
            </a:extLst>
          </p:cNvPr>
          <p:cNvSpPr txBox="1"/>
          <p:nvPr/>
        </p:nvSpPr>
        <p:spPr>
          <a:xfrm>
            <a:off x="5658682" y="4044703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X1 (input 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15F120-4BAE-5B43-8321-6D93FA021FFD}"/>
              </a:ext>
            </a:extLst>
          </p:cNvPr>
          <p:cNvSpPr txBox="1"/>
          <p:nvPr/>
        </p:nvSpPr>
        <p:spPr>
          <a:xfrm>
            <a:off x="5044396" y="4988466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XN (input N)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44B0A0-0F3E-6541-9220-C3D2A934DEE7}"/>
              </a:ext>
            </a:extLst>
          </p:cNvPr>
          <p:cNvCxnSpPr>
            <a:cxnSpLocks/>
          </p:cNvCxnSpPr>
          <p:nvPr/>
        </p:nvCxnSpPr>
        <p:spPr>
          <a:xfrm>
            <a:off x="7363458" y="4885046"/>
            <a:ext cx="673484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D5C310-F056-7545-8675-8CA63621099E}"/>
              </a:ext>
            </a:extLst>
          </p:cNvPr>
          <p:cNvSpPr txBox="1"/>
          <p:nvPr/>
        </p:nvSpPr>
        <p:spPr>
          <a:xfrm>
            <a:off x="7497613" y="4542506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Y (output)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8268A-5A84-AA44-8600-8C59AD5AFD4B}"/>
              </a:ext>
            </a:extLst>
          </p:cNvPr>
          <p:cNvSpPr txBox="1"/>
          <p:nvPr/>
        </p:nvSpPr>
        <p:spPr>
          <a:xfrm>
            <a:off x="4755604" y="5866911"/>
            <a:ext cx="40413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Output of neuron: Y =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(w1*X1 + …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wN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*XN +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0902B6-C3A3-7949-AAB8-C9181C4846B3}"/>
              </a:ext>
            </a:extLst>
          </p:cNvPr>
          <p:cNvSpPr txBox="1"/>
          <p:nvPr/>
        </p:nvSpPr>
        <p:spPr>
          <a:xfrm rot="5400000">
            <a:off x="5261039" y="4288796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7085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Michael Mcgranaghan</dc:creator>
  <cp:lastModifiedBy>Ryan Michael Mcgranaghan</cp:lastModifiedBy>
  <cp:revision>2</cp:revision>
  <dcterms:created xsi:type="dcterms:W3CDTF">2019-05-03T13:16:21Z</dcterms:created>
  <dcterms:modified xsi:type="dcterms:W3CDTF">2019-05-03T13:37:30Z</dcterms:modified>
</cp:coreProperties>
</file>