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F1VbY/Bb7Nj2wjnb35W2O5pSB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70b7bde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c70b7b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2" name="Google Shape;122;p1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5" name="Google Shape;125;p1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diabetes/basics/quick-fac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0" y="1447800"/>
            <a:ext cx="97848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6400"/>
              <a:t>Machine Learning for Diabetes Identification</a:t>
            </a:r>
            <a:endParaRPr sz="64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RYAN MCGUINNESS – 64060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Over 34 million people in the US have diabetes, and is the 7</a:t>
            </a:r>
            <a:r>
              <a:rPr baseline="30000" lang="en-US"/>
              <a:t>th</a:t>
            </a:r>
            <a:r>
              <a:rPr lang="en-US"/>
              <a:t> leading cause of death in the US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estimated 1 in 5 cases of diabetes goes undiagnosed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last 20 years, the number of people diagnosed with diabetes has doubled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Data is collected from the 2015 Behavioral Risk Factor Surveillance System (BRFSS) survey </a:t>
            </a:r>
            <a:endParaRPr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Survey Responders: Adults in the 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</a:pPr>
            <a:r>
              <a:rPr lang="en-US" sz="1100"/>
              <a:t>Source: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https://www.cdc.gov/diabetes/basics/quick-facts.html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70b7bde3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Approach</a:t>
            </a:r>
            <a:endParaRPr/>
          </a:p>
        </p:txBody>
      </p:sp>
      <p:sp>
        <p:nvSpPr>
          <p:cNvPr id="160" name="Google Shape;160;gfc70b7bde3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 used a variety of approaches on this project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First, I tried using k-NN directly on the dataset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Second, I split the k-NN problem into two problems: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Classify a record as not diabetic, or as prediabetic/diabetic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For records classified as prediabetic/diabetic, classify again as prediabetic or as diabetic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Third, I used the Naïve-Bayes classifier on this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Finally, I cleaned up the data so that diabetic patients appear in higher proportion in data set and tried methods one and three again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The Results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Best Model: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Overall accuracy: k-NN model with ternary classification approach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Overall utility: Naïve-Bayes </a:t>
            </a:r>
            <a:r>
              <a:rPr lang="en-US"/>
              <a:t>with ternary classification approach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Modifying data to increase proportion of diabetic results in sample did not help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US"/>
              <a:t>Best model to use is only 75.1% </a:t>
            </a:r>
            <a:r>
              <a:rPr i="1" lang="en-US"/>
              <a:t>accurate</a:t>
            </a:r>
            <a:endParaRPr sz="2200"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Remember: 1 in 5 cases of Diabetes goes undiagnosed.</a:t>
            </a:r>
            <a:endParaRPr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Implementing this model probably would not be beneficial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2021-11-18T22:17:51Z</dcterms:created>
  <dc:creator>Ryan McGuinness</dc:creator>
</cp:coreProperties>
</file>