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dirty="0"/>
              <a:t>Test accuracy</a:t>
            </a:r>
            <a:r>
              <a:rPr lang="en-US" sz="2400" dirty="0"/>
              <a:t> for</a:t>
            </a:r>
            <a:r>
              <a:rPr lang="en-US" sz="2400" baseline="0" dirty="0"/>
              <a:t> NN model with 2 hidden layers of 32 nodes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2C-48FC-8B62-8A2F7D9B88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Sheet1!$B$21:$B$24</c:f>
              <c:strCache>
                <c:ptCount val="4"/>
                <c:pt idx="0">
                  <c:v>Binary cross-entropy, relu activation</c:v>
                </c:pt>
                <c:pt idx="1">
                  <c:v>Mean squared errors, tanh activation</c:v>
                </c:pt>
                <c:pt idx="2">
                  <c:v>Binary cross-entropy, tanh activation</c:v>
                </c:pt>
                <c:pt idx="3">
                  <c:v>Mean squared errors, relu activation</c:v>
                </c:pt>
              </c:strCache>
            </c:strRef>
          </c:cat>
          <c:val>
            <c:numRef>
              <c:f>Sheet1!$B$10:$B$13</c:f>
              <c:numCache>
                <c:formatCode>General</c:formatCode>
                <c:ptCount val="4"/>
                <c:pt idx="0" formatCode="0.0000">
                  <c:v>0.88639999999999997</c:v>
                </c:pt>
                <c:pt idx="1">
                  <c:v>0.87770000000000004</c:v>
                </c:pt>
                <c:pt idx="2">
                  <c:v>0.87760000000000005</c:v>
                </c:pt>
                <c:pt idx="3">
                  <c:v>0.87439999999999996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2C-48FC-8B62-8A2F7D9B88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863389744"/>
        <c:axId val="863390576"/>
      </c:barChart>
      <c:catAx>
        <c:axId val="8633897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390576"/>
        <c:crosses val="autoZero"/>
        <c:auto val="1"/>
        <c:lblAlgn val="ctr"/>
        <c:lblOffset val="0"/>
        <c:noMultiLvlLbl val="0"/>
      </c:catAx>
      <c:valAx>
        <c:axId val="863390576"/>
        <c:scaling>
          <c:orientation val="minMax"/>
          <c:min val="0"/>
        </c:scaling>
        <c:delete val="1"/>
        <c:axPos val="t"/>
        <c:numFmt formatCode="0.0" sourceLinked="0"/>
        <c:majorTickMark val="none"/>
        <c:minorTickMark val="none"/>
        <c:tickLblPos val="nextTo"/>
        <c:crossAx val="86338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Binary</a:t>
            </a:r>
            <a:r>
              <a:rPr lang="en-US" sz="2400" baseline="0"/>
              <a:t> cross-entropy for NN model with 2 hidden layers of 32 nodes vs dropout rate 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B4-4894-A8E8-299C2DAC2A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Sheet1!$B$15:$B$18</c:f>
              <c:numCache>
                <c:formatCode>0.00</c:formatCode>
                <c:ptCount val="4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</c:numCache>
            </c:numRef>
          </c:cat>
          <c:val>
            <c:numRef>
              <c:f>Sheet1!$C$15:$C$18</c:f>
              <c:numCache>
                <c:formatCode>0.0000</c:formatCode>
                <c:ptCount val="4"/>
                <c:pt idx="0">
                  <c:v>0.28639999999999999</c:v>
                </c:pt>
                <c:pt idx="1">
                  <c:v>0.28899999999999998</c:v>
                </c:pt>
                <c:pt idx="2">
                  <c:v>0.2777</c:v>
                </c:pt>
                <c:pt idx="3">
                  <c:v>0.2802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B4-4894-A8E8-299C2DAC2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859530208"/>
        <c:axId val="859532288"/>
      </c:barChart>
      <c:catAx>
        <c:axId val="859530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Dropout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532288"/>
        <c:crosses val="autoZero"/>
        <c:auto val="1"/>
        <c:lblAlgn val="ctr"/>
        <c:lblOffset val="100"/>
        <c:noMultiLvlLbl val="0"/>
      </c:catAx>
      <c:valAx>
        <c:axId val="859532288"/>
        <c:scaling>
          <c:orientation val="minMax"/>
          <c:max val="0.30000000000000004"/>
          <c:min val="0"/>
        </c:scaling>
        <c:delete val="1"/>
        <c:axPos val="l"/>
        <c:numFmt formatCode="0.0000" sourceLinked="1"/>
        <c:majorTickMark val="none"/>
        <c:minorTickMark val="none"/>
        <c:tickLblPos val="nextTo"/>
        <c:crossAx val="85953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C9F0-DC0C-4E1F-8A6B-471A9F123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2B1B-4444-4869-9203-6A4842F3C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8608-2597-4B2D-95EB-B3A06A4C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0FBF-8995-498D-BAC0-B32FCB41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6EA59-5D47-48EF-A66B-467E0D2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0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1223-E85E-41DB-9315-3CAC57E1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7E4FA-E252-4EE2-BE84-B5CDAFAB9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2430-A240-457C-B38A-1EA8E199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656B-D291-4363-A219-63A3BCBF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6C52-53DB-4739-984A-A7028C90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64768-A07D-42C8-BFD1-32956CA2B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9921C-6C2E-4AFD-B60F-CA0290E1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320C-CE8A-445C-8166-14178755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13C2-F12C-4A13-A292-FAB5B7FC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4EC2-22F0-484C-B198-24A7DC1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C9A4-B59A-4A00-9EDD-666FA6BB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B8F7-927B-4DFE-8642-F68D7FA8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895F-C9EB-49AF-AE43-6E9FF71F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9A22-02A1-43F4-9511-26C63268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037EE-A660-4BFD-8970-A432D5DD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2541-0F18-4524-A087-3E384EB4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AA218-6CC2-43EF-8814-7E780264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E485-97B7-4135-9EA4-2AD3DCE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5F35-3630-4B01-97DF-D73E178D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7D31-4881-4DA1-A48B-053B21A6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2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EE20-73A2-44FF-BE8F-0B9BF7B0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FBCB-E1C6-49AA-A06C-9A0D764B9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17734-FC4A-4C52-82D6-FC2AAD80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8381-9F5F-4F06-A065-27DA2CA3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38EFA-9FAF-4781-BC1C-04F73688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C6B9A-8C37-4F72-814E-FE753D3F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E8C7-2C25-438E-A76A-76B8E28B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7CFB-E0FF-4DC0-9C3E-90F1AB53E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AEA1-2F3C-412C-9226-F842B5756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AA49B-FAE5-4F02-8508-525097876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C3B3-8BD9-49BB-BE92-788655830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8856F-69A4-4D10-A75E-F27F37DE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8B826-BB5A-4054-A543-9B24779F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FE07D-A271-4556-85C7-B4771CDF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3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B6A7-83BE-4DC5-A465-7F112911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B1165-5A98-45A0-A9B9-695639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31E04-AB52-46F2-A20B-DEFB7F1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72C3C-6B20-4CE0-BD29-2C5A757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E5F12-40B2-4A40-B08D-C1CF1861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5A6AB-0CF7-403C-8431-09DB7600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C4C5E-1CA0-4045-B663-3150CEB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65FC-D03A-436F-9569-629ED677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9DEF-D5DA-4074-A451-0D3FE0D4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6D83C-409D-4F53-BD54-D169564E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E96E-5D47-4AE2-8DFB-244DE5BE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E96C0-4004-415E-A79D-C82EC058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0B16-10E8-4A1D-9ABB-337C6BDB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262C-EFAF-404A-ABE5-54078DF0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64C95-B9AE-4BE1-B531-554FC697E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23C43-6D17-49C0-930B-945608577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D0CBB-92CC-4D8F-B265-04E9DA42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FE54D-6F43-4CB2-AA26-0734EDEF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9C318-81E1-4AEB-A3FE-FE82552C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B0CCE-AC1B-4D86-AB03-47E7ED79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56C64-7F55-4076-BA0F-EB453B50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7E4D-4F28-45EC-8948-A171984FF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1902-2647-41D4-A6A5-8746BBADBA0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99EE9-5FD5-4221-9CBC-73F12B921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3807-D290-49FA-B891-BC85AFE3F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C239-294C-4BDA-A182-9706F0CA3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0649-32A2-4186-9512-3EEAB87D8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Machine Learning</a:t>
            </a:r>
            <a:br>
              <a:rPr lang="en-US" dirty="0"/>
            </a:br>
            <a:r>
              <a:rPr lang="en-US" dirty="0"/>
              <a:t>Assignment 1</a:t>
            </a:r>
            <a:br>
              <a:rPr lang="en-US" dirty="0"/>
            </a:br>
            <a:r>
              <a:rPr lang="en-US" dirty="0"/>
              <a:t>Summary of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27910-59B0-43C9-ACE9-2F6102A23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McGuinness</a:t>
            </a:r>
          </a:p>
          <a:p>
            <a:r>
              <a:rPr lang="en-US" dirty="0"/>
              <a:t>February 27, 2022</a:t>
            </a:r>
          </a:p>
        </p:txBody>
      </p:sp>
    </p:spTree>
    <p:extLst>
      <p:ext uri="{BB962C8B-B14F-4D97-AF65-F5344CB8AC3E}">
        <p14:creationId xmlns:p14="http://schemas.microsoft.com/office/powerpoint/2010/main" val="358280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D9A6AEB-3844-4B0D-BFE3-42C2801F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4" y="1522828"/>
            <a:ext cx="10710871" cy="38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CA8732-C99E-4E91-94CE-A74A0AD34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26056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474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2A5514-BDFC-4F45-A8AB-1657396E9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450233"/>
              </p:ext>
            </p:extLst>
          </p:nvPr>
        </p:nvGraphicFramePr>
        <p:xfrm>
          <a:off x="2618349" y="1253331"/>
          <a:ext cx="695530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32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Advanced Machine Learning Assignment 1 Summary of Findings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Machine Learning Assignment 1 Summary of Findings</dc:title>
  <dc:creator>McGuinness, Ryan</dc:creator>
  <cp:lastModifiedBy>McGuinness, Ryan</cp:lastModifiedBy>
  <cp:revision>2</cp:revision>
  <dcterms:created xsi:type="dcterms:W3CDTF">2022-02-27T19:35:32Z</dcterms:created>
  <dcterms:modified xsi:type="dcterms:W3CDTF">2022-02-27T23:32:13Z</dcterms:modified>
</cp:coreProperties>
</file>