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2" r:id="rId4"/>
    <p:sldId id="261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 varScale="1">
        <p:scale>
          <a:sx n="101" d="100"/>
          <a:sy n="101" d="100"/>
        </p:scale>
        <p:origin x="126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CC259D-3DD2-4306-9593-27F97B66045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6EE3D3-51AF-4F02-BFC9-D3F444D9D34F}">
      <dgm:prSet/>
      <dgm:spPr/>
      <dgm:t>
        <a:bodyPr/>
        <a:lstStyle/>
        <a:p>
          <a:r>
            <a:rPr lang="en-US"/>
            <a:t>Content-Based Filtering</a:t>
          </a:r>
        </a:p>
      </dgm:t>
    </dgm:pt>
    <dgm:pt modelId="{69C5D993-566B-4E69-A2BC-5A09316E6AF9}" type="parTrans" cxnId="{418DEB10-73DE-4E32-A72E-4CC4001A84B9}">
      <dgm:prSet/>
      <dgm:spPr/>
      <dgm:t>
        <a:bodyPr/>
        <a:lstStyle/>
        <a:p>
          <a:endParaRPr lang="en-US"/>
        </a:p>
      </dgm:t>
    </dgm:pt>
    <dgm:pt modelId="{51A207E3-E7C7-4526-83B2-9A1D3CA30083}" type="sibTrans" cxnId="{418DEB10-73DE-4E32-A72E-4CC4001A84B9}">
      <dgm:prSet/>
      <dgm:spPr/>
      <dgm:t>
        <a:bodyPr/>
        <a:lstStyle/>
        <a:p>
          <a:endParaRPr lang="en-US"/>
        </a:p>
      </dgm:t>
    </dgm:pt>
    <dgm:pt modelId="{0ACA3ECF-0176-4BDA-BDAA-F3227F928B42}">
      <dgm:prSet/>
      <dgm:spPr/>
      <dgm:t>
        <a:bodyPr/>
        <a:lstStyle/>
        <a:p>
          <a:r>
            <a:rPr lang="en-US"/>
            <a:t>Collaborative Filtering</a:t>
          </a:r>
        </a:p>
      </dgm:t>
    </dgm:pt>
    <dgm:pt modelId="{E0794AD7-3050-475D-852D-07BE76D71FCF}" type="parTrans" cxnId="{43FD7D12-F70C-43CC-A99B-6141952AE222}">
      <dgm:prSet/>
      <dgm:spPr/>
      <dgm:t>
        <a:bodyPr/>
        <a:lstStyle/>
        <a:p>
          <a:endParaRPr lang="en-US"/>
        </a:p>
      </dgm:t>
    </dgm:pt>
    <dgm:pt modelId="{17FA6E07-C30B-4B36-9250-5161BF23C9DB}" type="sibTrans" cxnId="{43FD7D12-F70C-43CC-A99B-6141952AE222}">
      <dgm:prSet/>
      <dgm:spPr/>
      <dgm:t>
        <a:bodyPr/>
        <a:lstStyle/>
        <a:p>
          <a:endParaRPr lang="en-US"/>
        </a:p>
      </dgm:t>
    </dgm:pt>
    <dgm:pt modelId="{59C4F5F7-FE44-4198-B97E-5CCE071F5BD0}" type="pres">
      <dgm:prSet presAssocID="{73CC259D-3DD2-4306-9593-27F97B660456}" presName="linear" presStyleCnt="0">
        <dgm:presLayoutVars>
          <dgm:animLvl val="lvl"/>
          <dgm:resizeHandles val="exact"/>
        </dgm:presLayoutVars>
      </dgm:prSet>
      <dgm:spPr/>
    </dgm:pt>
    <dgm:pt modelId="{D40D14AD-79AF-485C-B617-8F2B083A1C76}" type="pres">
      <dgm:prSet presAssocID="{9D6EE3D3-51AF-4F02-BFC9-D3F444D9D34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7AEAD2C-F983-42D1-B7C6-BFB7EAB4F5F4}" type="pres">
      <dgm:prSet presAssocID="{51A207E3-E7C7-4526-83B2-9A1D3CA30083}" presName="spacer" presStyleCnt="0"/>
      <dgm:spPr/>
    </dgm:pt>
    <dgm:pt modelId="{4BCBC00F-FDBE-4003-A7C3-AB5D9C90AEAC}" type="pres">
      <dgm:prSet presAssocID="{0ACA3ECF-0176-4BDA-BDAA-F3227F928B4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18DEB10-73DE-4E32-A72E-4CC4001A84B9}" srcId="{73CC259D-3DD2-4306-9593-27F97B660456}" destId="{9D6EE3D3-51AF-4F02-BFC9-D3F444D9D34F}" srcOrd="0" destOrd="0" parTransId="{69C5D993-566B-4E69-A2BC-5A09316E6AF9}" sibTransId="{51A207E3-E7C7-4526-83B2-9A1D3CA30083}"/>
    <dgm:cxn modelId="{43FD7D12-F70C-43CC-A99B-6141952AE222}" srcId="{73CC259D-3DD2-4306-9593-27F97B660456}" destId="{0ACA3ECF-0176-4BDA-BDAA-F3227F928B42}" srcOrd="1" destOrd="0" parTransId="{E0794AD7-3050-475D-852D-07BE76D71FCF}" sibTransId="{17FA6E07-C30B-4B36-9250-5161BF23C9DB}"/>
    <dgm:cxn modelId="{69BCF356-7354-489C-9D03-1D858DEA1564}" type="presOf" srcId="{0ACA3ECF-0176-4BDA-BDAA-F3227F928B42}" destId="{4BCBC00F-FDBE-4003-A7C3-AB5D9C90AEAC}" srcOrd="0" destOrd="0" presId="urn:microsoft.com/office/officeart/2005/8/layout/vList2"/>
    <dgm:cxn modelId="{30DC0F57-F12B-4CD5-A2BA-0E74A3314543}" type="presOf" srcId="{73CC259D-3DD2-4306-9593-27F97B660456}" destId="{59C4F5F7-FE44-4198-B97E-5CCE071F5BD0}" srcOrd="0" destOrd="0" presId="urn:microsoft.com/office/officeart/2005/8/layout/vList2"/>
    <dgm:cxn modelId="{771BD2EF-74D0-4AFA-859D-6C7E6ED339E2}" type="presOf" srcId="{9D6EE3D3-51AF-4F02-BFC9-D3F444D9D34F}" destId="{D40D14AD-79AF-485C-B617-8F2B083A1C76}" srcOrd="0" destOrd="0" presId="urn:microsoft.com/office/officeart/2005/8/layout/vList2"/>
    <dgm:cxn modelId="{2ABB72E4-01BC-4376-AE52-F0560BB7EA7A}" type="presParOf" srcId="{59C4F5F7-FE44-4198-B97E-5CCE071F5BD0}" destId="{D40D14AD-79AF-485C-B617-8F2B083A1C76}" srcOrd="0" destOrd="0" presId="urn:microsoft.com/office/officeart/2005/8/layout/vList2"/>
    <dgm:cxn modelId="{C12ABB1F-98F2-4823-9BD8-9396491DE018}" type="presParOf" srcId="{59C4F5F7-FE44-4198-B97E-5CCE071F5BD0}" destId="{57AEAD2C-F983-42D1-B7C6-BFB7EAB4F5F4}" srcOrd="1" destOrd="0" presId="urn:microsoft.com/office/officeart/2005/8/layout/vList2"/>
    <dgm:cxn modelId="{6D5B4FE6-394C-48BE-8B86-6CFE63A05ADA}" type="presParOf" srcId="{59C4F5F7-FE44-4198-B97E-5CCE071F5BD0}" destId="{4BCBC00F-FDBE-4003-A7C3-AB5D9C90AEA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D14AD-79AF-485C-B617-8F2B083A1C76}">
      <dsp:nvSpPr>
        <dsp:cNvPr id="0" name=""/>
        <dsp:cNvSpPr/>
      </dsp:nvSpPr>
      <dsp:spPr>
        <a:xfrm>
          <a:off x="0" y="240414"/>
          <a:ext cx="10058399" cy="1559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Content-Based Filtering</a:t>
          </a:r>
        </a:p>
      </dsp:txBody>
      <dsp:txXfrm>
        <a:off x="76105" y="316519"/>
        <a:ext cx="9906189" cy="1406815"/>
      </dsp:txXfrm>
    </dsp:sp>
    <dsp:sp modelId="{4BCBC00F-FDBE-4003-A7C3-AB5D9C90AEAC}">
      <dsp:nvSpPr>
        <dsp:cNvPr id="0" name=""/>
        <dsp:cNvSpPr/>
      </dsp:nvSpPr>
      <dsp:spPr>
        <a:xfrm>
          <a:off x="0" y="1986640"/>
          <a:ext cx="10058399" cy="155902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Collaborative Filtering</a:t>
          </a:r>
        </a:p>
      </dsp:txBody>
      <dsp:txXfrm>
        <a:off x="76105" y="2062745"/>
        <a:ext cx="9906189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C2890-48C8-429A-81F8-3743E25C70A6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9E4A3-2EB2-4019-A268-A8A837467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25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C9E4A3-2EB2-4019-A268-A8A837467C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3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E402-79E5-4362-9856-20D4389578B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2FFF-ED82-4048-B30C-1898F62565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49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E402-79E5-4362-9856-20D4389578B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2FFF-ED82-4048-B30C-1898F6256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5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E402-79E5-4362-9856-20D4389578B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2FFF-ED82-4048-B30C-1898F6256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9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E402-79E5-4362-9856-20D4389578B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2FFF-ED82-4048-B30C-1898F6256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E402-79E5-4362-9856-20D4389578B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2FFF-ED82-4048-B30C-1898F62565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94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E402-79E5-4362-9856-20D4389578B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2FFF-ED82-4048-B30C-1898F6256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E402-79E5-4362-9856-20D4389578B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2FFF-ED82-4048-B30C-1898F6256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2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E402-79E5-4362-9856-20D4389578B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2FFF-ED82-4048-B30C-1898F6256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7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E402-79E5-4362-9856-20D4389578B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2FFF-ED82-4048-B30C-1898F6256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4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FCE402-79E5-4362-9856-20D4389578B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562FFF-ED82-4048-B30C-1898F6256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3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CE402-79E5-4362-9856-20D4389578B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2FFF-ED82-4048-B30C-1898F6256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3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FCE402-79E5-4362-9856-20D4389578B8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562FFF-ED82-4048-B30C-1898F62565C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5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8D722-D6FB-C5A1-9E7B-B8A5353B3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AA0B0-45B7-B7B6-141B-39E2013DF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McGuinness</a:t>
            </a:r>
          </a:p>
        </p:txBody>
      </p:sp>
    </p:spTree>
    <p:extLst>
      <p:ext uri="{BB962C8B-B14F-4D97-AF65-F5344CB8AC3E}">
        <p14:creationId xmlns:p14="http://schemas.microsoft.com/office/powerpoint/2010/main" val="27856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6805-99ED-A29C-16E7-799BCA62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Types of Recommendation Systems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E39011-B79B-37AE-3921-88E24D612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93228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30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DDF9-08A9-52D1-D7A2-B242CA43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FCE3-50F8-30CB-68C7-1103E5B7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Content-based filtering uses features of the items directly to find similar items.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957AFFD-FC95-6F88-DB20-43F024DA07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0606" r="45922" b="-2"/>
          <a:stretch/>
        </p:blipFill>
        <p:spPr>
          <a:xfrm>
            <a:off x="3762376" y="3124199"/>
            <a:ext cx="3867149" cy="307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5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1AC3-B543-7CD9-4883-08421CE4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4C21-BDC2-FF0B-E7B9-17C42B863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Collaborative filtering uses user ratings to find similar items.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001417D-A960-BBB0-2175-45631BE29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18" t="9742"/>
          <a:stretch/>
        </p:blipFill>
        <p:spPr>
          <a:xfrm>
            <a:off x="4808349" y="2924175"/>
            <a:ext cx="3245861" cy="325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2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09C2-648D-1DD7-C951-F50A3B6B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MovieLens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11128-D9A6-F88C-161D-05AEA2FE0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MovieLens</a:t>
            </a:r>
            <a:r>
              <a:rPr lang="en-US" dirty="0"/>
              <a:t> is a dataset by </a:t>
            </a:r>
            <a:r>
              <a:rPr lang="en-US" dirty="0" err="1"/>
              <a:t>GroupLens</a:t>
            </a:r>
            <a:r>
              <a:rPr lang="en-US" dirty="0"/>
              <a:t> including 25 million individual ratings across 162 thousand viewers and 62 thousand movies.</a:t>
            </a:r>
          </a:p>
          <a:p>
            <a:endParaRPr lang="en-US" dirty="0"/>
          </a:p>
          <a:p>
            <a:r>
              <a:rPr lang="en-US" dirty="0" err="1"/>
              <a:t>MovieLens</a:t>
            </a:r>
            <a:r>
              <a:rPr lang="en-US" dirty="0"/>
              <a:t> also includes 1 million user applied tags and the “Tag Genome,” which gives a relevance score that each tag has on each movie.</a:t>
            </a:r>
          </a:p>
          <a:p>
            <a:endParaRPr lang="en-US" dirty="0"/>
          </a:p>
          <a:p>
            <a:r>
              <a:rPr lang="en-US" dirty="0"/>
              <a:t>Genres for each movie are provided as well.</a:t>
            </a:r>
          </a:p>
        </p:txBody>
      </p:sp>
    </p:spTree>
    <p:extLst>
      <p:ext uri="{BB962C8B-B14F-4D97-AF65-F5344CB8AC3E}">
        <p14:creationId xmlns:p14="http://schemas.microsoft.com/office/powerpoint/2010/main" val="338561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0E9F-A1AA-D7C8-CB8B-D54BBB1C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on Genre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3010-9583-7E36-49A7-D0EE7413D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Similarity Metric – Cosine Similarity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Easiest to implement, but ultimately flawed.</a:t>
            </a:r>
          </a:p>
          <a:p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8DD761E-C03A-7E23-FF80-F1E666741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2719251"/>
            <a:ext cx="9048750" cy="227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9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A136-DFC5-F8A2-9457-9184F097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on User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C4818-9527-9369-3C1E-DD99CF1DE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Similarity Metric – Pearson correlation coefficient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Works very well with small data sample, but is incredibly difficult to scale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47AA75-3AB7-5D69-B596-CD4CF83D1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123" y="2286464"/>
            <a:ext cx="4245648" cy="31842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B6B2A1-5DBD-A6EE-74E6-2ABD28508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567" y="2286464"/>
            <a:ext cx="4245648" cy="318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109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138</Words>
  <Application>Microsoft Office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Movie Recommendation System</vt:lpstr>
      <vt:lpstr>Types of Recommendation Systems</vt:lpstr>
      <vt:lpstr>Content-Based Filtering</vt:lpstr>
      <vt:lpstr>Collaborative Filtering</vt:lpstr>
      <vt:lpstr>MovieLens</vt:lpstr>
      <vt:lpstr>Filtering on Genre</vt:lpstr>
      <vt:lpstr>Filtering on User Ratings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</dc:title>
  <dc:creator>Ryan McGuinness</dc:creator>
  <cp:lastModifiedBy>Ryan McGuinness</cp:lastModifiedBy>
  <cp:revision>3</cp:revision>
  <dcterms:created xsi:type="dcterms:W3CDTF">2022-08-04T03:00:21Z</dcterms:created>
  <dcterms:modified xsi:type="dcterms:W3CDTF">2022-08-04T12:17:13Z</dcterms:modified>
</cp:coreProperties>
</file>