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B8B8B8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20D3-C82D-4D8B-B0CF-501E714A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C50AC-6DE3-4BA1-B097-2D24C70F8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63939-25C6-469E-9446-79AF9D01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1CDE-D96C-4653-8B0C-95C6F4D8D33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FA786-90A6-420E-BDE1-784640A8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23E5-FB2D-4803-B32E-26097369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9614-F652-4A9B-BB3C-E57B543D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0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4F9F-2AD8-45A8-BC01-E0378F89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B6E73-1764-43C5-8E9D-E11A63B6C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997B9-589C-4F8D-830E-E5AF9DF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1CDE-D96C-4653-8B0C-95C6F4D8D33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574DA-5827-4B97-B735-A186A193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39DA-9D58-4CFB-B66A-EA9ACB0D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9614-F652-4A9B-BB3C-E57B543D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ABFF0-94FF-40D6-A0A1-46D561DA6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4EAEB-5AC8-44A5-BD82-8FCB99319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E552D-856C-43BA-94F2-655A27B6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1CDE-D96C-4653-8B0C-95C6F4D8D33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87821-66C1-49BA-B07D-0D6B23BB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47455-2CBD-4F79-A5EC-51A6DE17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9614-F652-4A9B-BB3C-E57B543D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9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059B-E359-458F-A879-3C9EF645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B6B01-8C46-4D1B-8B70-81B273F0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0FC6-4C67-474D-9ADC-7336F511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1CDE-D96C-4653-8B0C-95C6F4D8D33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AA76D-8336-43B7-BE8D-ED581F18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D90D-655B-41B6-9FFF-3669A501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9614-F652-4A9B-BB3C-E57B543D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7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D7FC-FA54-4D82-BAA9-40A2863B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392A0-F8B8-4BA3-BA15-9C6F36FB9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42F5A-530F-4622-9E32-91EF1C52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1CDE-D96C-4653-8B0C-95C6F4D8D33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D4076-B167-43F7-9EBA-A4B72509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F956-F67B-48E3-9B4F-B13BBC51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9614-F652-4A9B-BB3C-E57B543D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2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A5DF-C631-4171-BC2F-475EE667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0FAF-ED3D-4DFD-B6A1-C3A4DCC2B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E3A90-AA57-45EA-AD87-80B8CF8D0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7A3F0-1D6A-4F3A-8DE2-32C2C290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1CDE-D96C-4653-8B0C-95C6F4D8D33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9B26D-DD88-4F98-ADC7-C5BD7A39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70ADE-C617-4B2C-9A9A-368FC71B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9614-F652-4A9B-BB3C-E57B543D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7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E192-4566-4CBC-A71C-2D53F186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D7747-CC62-4B2D-A39C-5BB25DF72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C5C0D-E312-4A08-82C1-A89486B12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45744-C88E-4FF6-8F61-A737FE70A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37863-56AA-4CD3-96C4-3DBA0EA15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4D75A-6C4C-454A-A07C-8824C2B1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1CDE-D96C-4653-8B0C-95C6F4D8D33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A8CF0-8103-4C00-8925-06AB3A6E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8F368-1BA0-4F97-B717-1FFAD649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9614-F652-4A9B-BB3C-E57B543D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7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C059-F1DB-423F-B115-7A78189F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9D871-6A44-428A-8265-3C6932A4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1CDE-D96C-4653-8B0C-95C6F4D8D33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A1F65-DA14-4665-8BDC-F3552227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4F2E2-DD39-4D30-8237-7B12376A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9614-F652-4A9B-BB3C-E57B543D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9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D8F4A-9B46-47D5-A0E4-392A9A6B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1CDE-D96C-4653-8B0C-95C6F4D8D33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F9586-F01E-4643-812A-63406554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549E9-9AC9-4771-80C1-A1B81AF2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9614-F652-4A9B-BB3C-E57B543D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6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0B6F-7A60-4F73-BDB4-707445AB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D2C9-27A7-46F3-8DEE-68DD9CF1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DFD1E-18C0-458B-9D94-18177B22E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7829F-B1C5-46A0-BFFC-B1D993BE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1CDE-D96C-4653-8B0C-95C6F4D8D33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067C4-DBB8-45DE-A53E-531EECDF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6BB9C-2B9D-4F1C-9D00-57173DC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9614-F652-4A9B-BB3C-E57B543D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6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7BCB-0B54-4AA1-8904-91BAF446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7DDFB-A1A2-4AAB-8AD3-DA4DDC91F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7F87C-502E-4E08-B71B-39103B9F2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F2C8-2274-4E93-B239-4F0645F2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1CDE-D96C-4653-8B0C-95C6F4D8D33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4B4DA-2087-440E-9141-A7FFE81B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2458B-5BAB-4C22-AD59-FCCF7CEF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9614-F652-4A9B-BB3C-E57B543D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7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E9C9A-028E-40BB-BCAE-073978E4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9BDE0-837F-4CD9-AC8F-60BCB5342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654D-9F8E-46CD-B995-86EF626C7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21CDE-D96C-4653-8B0C-95C6F4D8D33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A2ECF-33FA-4F19-A56C-DBEF17D68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DEEF-3987-4FC3-976A-7D608026C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9614-F652-4A9B-BB3C-E57B543D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6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mber Masters - Alberta &amp; BC Log &amp; Timber Construction and Custom Supplier">
            <a:extLst>
              <a:ext uri="{FF2B5EF4-FFF2-40B4-BE49-F238E27FC236}">
                <a16:creationId xmlns:a16="http://schemas.microsoft.com/office/drawing/2014/main" id="{50D93D88-8DAC-41A4-8C0E-2C9102E22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814388"/>
            <a:ext cx="91344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imber masters">
            <a:extLst>
              <a:ext uri="{FF2B5EF4-FFF2-40B4-BE49-F238E27FC236}">
                <a16:creationId xmlns:a16="http://schemas.microsoft.com/office/drawing/2014/main" id="{87FF2DAB-8076-455E-BBA3-106F781C8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686050"/>
            <a:ext cx="1047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timber masters">
            <a:extLst>
              <a:ext uri="{FF2B5EF4-FFF2-40B4-BE49-F238E27FC236}">
                <a16:creationId xmlns:a16="http://schemas.microsoft.com/office/drawing/2014/main" id="{D0FEDEDD-BEA7-4E27-A0BF-F6572D27F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715" t="6581" r="47237" b="8633"/>
          <a:stretch/>
        </p:blipFill>
        <p:spPr bwMode="auto">
          <a:xfrm>
            <a:off x="2047437" y="4560854"/>
            <a:ext cx="1262380" cy="1259840"/>
          </a:xfrm>
          <a:prstGeom prst="roundRect">
            <a:avLst>
              <a:gd name="adj" fmla="val 8804"/>
            </a:avLst>
          </a:prstGeom>
          <a:noFill/>
          <a:ln>
            <a:solidFill>
              <a:srgbClr val="7F7F7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B4B925-D826-4525-A647-DD3D54B12D4E}"/>
              </a:ext>
            </a:extLst>
          </p:cNvPr>
          <p:cNvSpPr txBox="1"/>
          <p:nvPr/>
        </p:nvSpPr>
        <p:spPr>
          <a:xfrm>
            <a:off x="3595456" y="4758431"/>
            <a:ext cx="935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Timber</a:t>
            </a:r>
            <a:br>
              <a:rPr lang="en-CA" dirty="0"/>
            </a:br>
            <a:r>
              <a:rPr lang="en-CA" dirty="0"/>
              <a:t>Masters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3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Rory McKinley</dc:creator>
  <cp:lastModifiedBy>Rory McKinley</cp:lastModifiedBy>
  <cp:revision>3</cp:revision>
  <dcterms:created xsi:type="dcterms:W3CDTF">2018-03-08T17:32:51Z</dcterms:created>
  <dcterms:modified xsi:type="dcterms:W3CDTF">2018-03-08T18:14:36Z</dcterms:modified>
</cp:coreProperties>
</file>