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5" autoAdjust="0"/>
    <p:restoredTop sz="94660"/>
  </p:normalViewPr>
  <p:slideViewPr>
    <p:cSldViewPr>
      <p:cViewPr varScale="1">
        <p:scale>
          <a:sx n="106" d="100"/>
          <a:sy n="106" d="100"/>
        </p:scale>
        <p:origin x="-3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7F12-1D6D-49D3-8E31-B10F52C8A26D}" type="datetimeFigureOut">
              <a:rPr lang="en-US" smtClean="0"/>
              <a:t>2011-11-30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1FE8-58FF-4297-B8E1-3E355073A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7F12-1D6D-49D3-8E31-B10F52C8A26D}" type="datetimeFigureOut">
              <a:rPr lang="en-US" smtClean="0"/>
              <a:t>2011-11-30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1FE8-58FF-4297-B8E1-3E355073A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7F12-1D6D-49D3-8E31-B10F52C8A26D}" type="datetimeFigureOut">
              <a:rPr lang="en-US" smtClean="0"/>
              <a:t>2011-11-30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1FE8-58FF-4297-B8E1-3E355073A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7F12-1D6D-49D3-8E31-B10F52C8A26D}" type="datetimeFigureOut">
              <a:rPr lang="en-US" smtClean="0"/>
              <a:t>2011-11-30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1FE8-58FF-4297-B8E1-3E355073A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7F12-1D6D-49D3-8E31-B10F52C8A26D}" type="datetimeFigureOut">
              <a:rPr lang="en-US" smtClean="0"/>
              <a:t>2011-11-30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1FE8-58FF-4297-B8E1-3E355073A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7F12-1D6D-49D3-8E31-B10F52C8A26D}" type="datetimeFigureOut">
              <a:rPr lang="en-US" smtClean="0"/>
              <a:t>2011-11-30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1FE8-58FF-4297-B8E1-3E355073A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7F12-1D6D-49D3-8E31-B10F52C8A26D}" type="datetimeFigureOut">
              <a:rPr lang="en-US" smtClean="0"/>
              <a:t>2011-11-30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1FE8-58FF-4297-B8E1-3E355073A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7F12-1D6D-49D3-8E31-B10F52C8A26D}" type="datetimeFigureOut">
              <a:rPr lang="en-US" smtClean="0"/>
              <a:t>2011-11-30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1FE8-58FF-4297-B8E1-3E355073A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7F12-1D6D-49D3-8E31-B10F52C8A26D}" type="datetimeFigureOut">
              <a:rPr lang="en-US" smtClean="0"/>
              <a:t>2011-11-30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1FE8-58FF-4297-B8E1-3E355073A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7F12-1D6D-49D3-8E31-B10F52C8A26D}" type="datetimeFigureOut">
              <a:rPr lang="en-US" smtClean="0"/>
              <a:t>2011-11-30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1FE8-58FF-4297-B8E1-3E355073A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7F12-1D6D-49D3-8E31-B10F52C8A26D}" type="datetimeFigureOut">
              <a:rPr lang="en-US" smtClean="0"/>
              <a:t>2011-11-30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1FE8-58FF-4297-B8E1-3E355073A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A7F12-1D6D-49D3-8E31-B10F52C8A26D}" type="datetimeFigureOut">
              <a:rPr lang="en-US" smtClean="0"/>
              <a:t>2011-11-30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71FE8-58FF-4297-B8E1-3E355073A4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228600" y="2511623"/>
            <a:ext cx="8696860" cy="3508177"/>
            <a:chOff x="346496" y="2971800"/>
            <a:chExt cx="8696860" cy="3508177"/>
          </a:xfrm>
        </p:grpSpPr>
        <p:grpSp>
          <p:nvGrpSpPr>
            <p:cNvPr id="32" name="Group 31"/>
            <p:cNvGrpSpPr/>
            <p:nvPr/>
          </p:nvGrpSpPr>
          <p:grpSpPr>
            <a:xfrm>
              <a:off x="346496" y="2980426"/>
              <a:ext cx="8696860" cy="600974"/>
              <a:chOff x="346496" y="2980426"/>
              <a:chExt cx="8696860" cy="600974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685800" y="3429000"/>
                <a:ext cx="79248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" y="3276600"/>
                <a:ext cx="0" cy="3048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8610600" y="3276600"/>
                <a:ext cx="0" cy="3048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828800" y="3276600"/>
                <a:ext cx="0" cy="3048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200400" y="3276600"/>
                <a:ext cx="0" cy="3048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572000" y="3276600"/>
                <a:ext cx="0" cy="3048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943600" y="3276600"/>
                <a:ext cx="0" cy="3048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315200" y="3276600"/>
                <a:ext cx="0" cy="3048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46496" y="2989052"/>
                <a:ext cx="76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Monday</a:t>
                </a:r>
                <a:endParaRPr lang="en-US" sz="12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482304" y="2980426"/>
                <a:ext cx="76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Tuesday</a:t>
                </a:r>
                <a:endParaRPr lang="en-US" sz="12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741766" y="2989052"/>
                <a:ext cx="914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Wednesday</a:t>
                </a:r>
                <a:endParaRPr lang="en-US" sz="12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191000" y="2989052"/>
                <a:ext cx="76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Thursday</a:t>
                </a:r>
                <a:endParaRPr lang="en-US" sz="12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674738" y="2997678"/>
                <a:ext cx="76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Friday</a:t>
                </a:r>
                <a:endParaRPr lang="en-US" sz="12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934200" y="2997678"/>
                <a:ext cx="76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Saturday</a:t>
                </a:r>
                <a:endParaRPr lang="en-US" sz="12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281356" y="2997678"/>
                <a:ext cx="76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Sunday</a:t>
                </a:r>
                <a:endParaRPr lang="en-US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480846" y="3200400"/>
              <a:ext cx="338554" cy="167640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000" dirty="0" smtClean="0"/>
                <a:t>CRC  sends   Pre Manifest</a:t>
              </a:r>
              <a:endParaRPr lang="en-US" sz="1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55522" y="3048000"/>
              <a:ext cx="338554" cy="167640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000" dirty="0" smtClean="0"/>
                <a:t> Pre Manifest </a:t>
              </a:r>
              <a:r>
                <a:rPr lang="en-US" sz="1000" dirty="0" err="1" smtClean="0"/>
                <a:t>Distro</a:t>
              </a:r>
              <a:endParaRPr 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784122" y="2971800"/>
              <a:ext cx="338554" cy="167640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000" dirty="0" smtClean="0"/>
                <a:t>ULN Seat Request</a:t>
              </a:r>
              <a:endParaRPr lang="en-US" sz="1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55722" y="3048000"/>
              <a:ext cx="338554" cy="167640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000" dirty="0" smtClean="0"/>
                <a:t>ULN Seats Reserved</a:t>
              </a:r>
              <a:endParaRPr 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603522" y="3200400"/>
              <a:ext cx="338554" cy="167640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000" dirty="0" smtClean="0"/>
                <a:t>CRC sends  Final  Manifest</a:t>
              </a:r>
              <a:endParaRPr 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670322" y="3106948"/>
              <a:ext cx="338554" cy="167640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000" dirty="0" smtClean="0"/>
                <a:t>Final  Manifest </a:t>
              </a:r>
              <a:r>
                <a:rPr lang="en-US" sz="1000" dirty="0" err="1" smtClean="0"/>
                <a:t>Distro</a:t>
              </a:r>
              <a:endParaRPr lang="en-US" sz="1000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2743200" y="3429000"/>
              <a:ext cx="5714250" cy="3050977"/>
              <a:chOff x="2743200" y="3429000"/>
              <a:chExt cx="5714250" cy="3050977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743200" y="4876800"/>
                <a:ext cx="1066800" cy="73866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</a:rPr>
                  <a:t>Pre Manifest</a:t>
                </a:r>
              </a:p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</a:rPr>
                  <a:t>Processing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038600" y="4876800"/>
                <a:ext cx="1371600" cy="73866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</a:rPr>
                  <a:t>ARCENT creates ULN seat reservations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58000" y="4876800"/>
                <a:ext cx="1066800" cy="73866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</a:rPr>
                  <a:t>Final Manifest</a:t>
                </a:r>
              </a:p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</a:rPr>
                  <a:t>Processing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629400" y="6172200"/>
                <a:ext cx="1752600" cy="307777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</a:rPr>
                  <a:t>CRC flight to theater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2743200" y="3429000"/>
                <a:ext cx="0" cy="1447800"/>
              </a:xfrm>
              <a:prstGeom prst="straightConnector1">
                <a:avLst/>
              </a:prstGeom>
              <a:ln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4038600" y="3429000"/>
                <a:ext cx="0" cy="144780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6858000" y="3429000"/>
                <a:ext cx="0" cy="1447800"/>
              </a:xfrm>
              <a:prstGeom prst="straightConnector1">
                <a:avLst/>
              </a:prstGeom>
              <a:ln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6629400" y="3429000"/>
                <a:ext cx="0" cy="2743200"/>
              </a:xfrm>
              <a:prstGeom prst="straightConnector1">
                <a:avLst/>
              </a:prstGeom>
              <a:ln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810000" y="3429000"/>
                <a:ext cx="0" cy="144780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5410200" y="3429000"/>
                <a:ext cx="0" cy="144780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7924800" y="3429000"/>
                <a:ext cx="0" cy="144780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8382000" y="3429000"/>
                <a:ext cx="0" cy="2743200"/>
              </a:xfrm>
              <a:prstGeom prst="straightConnector1">
                <a:avLst/>
              </a:prstGeom>
              <a:ln>
                <a:solidFill>
                  <a:schemeClr val="accent3">
                    <a:lumMod val="5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6374922" y="4191000"/>
                <a:ext cx="338554" cy="1676400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sz="1000" dirty="0" smtClean="0"/>
                  <a:t>CRC flight leaves  Atlanta, GA</a:t>
                </a:r>
                <a:endParaRPr lang="en-US" sz="1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118896" y="4191000"/>
                <a:ext cx="338554" cy="1676400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sz="1000" dirty="0" smtClean="0"/>
                  <a:t>CRC flight arrives in theater</a:t>
                </a:r>
                <a:endParaRPr lang="en-US" sz="1000" dirty="0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304800" y="4800600"/>
            <a:ext cx="1600200" cy="1524000"/>
            <a:chOff x="152400" y="4876800"/>
            <a:chExt cx="1600200" cy="1524000"/>
          </a:xfrm>
        </p:grpSpPr>
        <p:grpSp>
          <p:nvGrpSpPr>
            <p:cNvPr id="85" name="Group 84"/>
            <p:cNvGrpSpPr/>
            <p:nvPr/>
          </p:nvGrpSpPr>
          <p:grpSpPr>
            <a:xfrm>
              <a:off x="304800" y="5181600"/>
              <a:ext cx="1407460" cy="1160621"/>
              <a:chOff x="152400" y="5141260"/>
              <a:chExt cx="1407460" cy="1160621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152400" y="5181600"/>
                <a:ext cx="228600" cy="152400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152400" y="5486400"/>
                <a:ext cx="228600" cy="1524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152400" y="5791200"/>
                <a:ext cx="228600" cy="152400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152400" y="6096000"/>
                <a:ext cx="228600" cy="1524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12375" y="5141260"/>
                <a:ext cx="114300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/>
                  <a:t>CRC Fort </a:t>
                </a:r>
                <a:r>
                  <a:rPr lang="en-US" sz="1000" b="1" dirty="0" err="1" smtClean="0"/>
                  <a:t>Benning</a:t>
                </a:r>
                <a:endParaRPr lang="en-US" sz="1000" b="1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07895" y="5450540"/>
                <a:ext cx="114300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/>
                  <a:t>364th ESC HROB</a:t>
                </a:r>
                <a:endParaRPr lang="en-US" sz="1000" b="1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16860" y="5755340"/>
                <a:ext cx="114300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/>
                  <a:t>1st TSC </a:t>
                </a:r>
                <a:endParaRPr lang="en-US" sz="1000" b="1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07895" y="6055660"/>
                <a:ext cx="114300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/>
                  <a:t>ARCENT JOPES</a:t>
                </a:r>
                <a:endParaRPr lang="en-US" sz="1000" b="1" dirty="0"/>
              </a:p>
            </p:txBody>
          </p:sp>
        </p:grpSp>
        <p:sp>
          <p:nvSpPr>
            <p:cNvPr id="86" name="Rounded Rectangle 85"/>
            <p:cNvSpPr/>
            <p:nvPr/>
          </p:nvSpPr>
          <p:spPr>
            <a:xfrm>
              <a:off x="152400" y="5105400"/>
              <a:ext cx="1600200" cy="1295400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52400" y="4876800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Legend</a:t>
              </a:r>
              <a:endParaRPr lang="en-US" sz="1200" b="1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0" y="5289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2400" b="1" dirty="0" smtClean="0"/>
              <a:t>CONUS Replacement Center Manifest Processing Timeline</a:t>
            </a:r>
            <a:endParaRPr lang="en-US" sz="2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04800" y="6400800"/>
            <a:ext cx="266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Timeline in Charlie (UTC+3) time zone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79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CENTCOM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richard.s.mcnew</dc:creator>
  <cp:lastModifiedBy>richard.s.mcnew</cp:lastModifiedBy>
  <cp:revision>13</cp:revision>
  <dcterms:created xsi:type="dcterms:W3CDTF">2011-11-30T07:38:31Z</dcterms:created>
  <dcterms:modified xsi:type="dcterms:W3CDTF">2011-11-30T11:20:43Z</dcterms:modified>
</cp:coreProperties>
</file>