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79" r:id="rId4"/>
    <p:sldId id="257" r:id="rId5"/>
    <p:sldId id="282" r:id="rId6"/>
    <p:sldId id="259" r:id="rId7"/>
    <p:sldId id="275" r:id="rId8"/>
    <p:sldId id="264" r:id="rId9"/>
    <p:sldId id="280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5DFC26D-5894-4ADD-A54D-B3DF0C17FB85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4D9F8859-A306-47CA-B528-5E1C9E6628B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wipe/>
  </p:transition>
  <p:txStyles>
    <p:titleStyle>
      <a:lvl1pPr algn="ctr" defTabSz="914400" rtl="0" eaLnBrk="1" latinLnBrk="1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1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1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1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1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5496" y="2060848"/>
            <a:ext cx="9073008" cy="1828800"/>
          </a:xfr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ko-KR" altLang="en-US" sz="3600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과정명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정보화교육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_3</a:t>
            </a:r>
            <a:r>
              <a:rPr lang="ko-KR" altLang="en-US" sz="3600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일완성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</a:p>
          <a:p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(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업무에 </a:t>
            </a:r>
            <a:r>
              <a:rPr lang="ko-KR" altLang="en-US" sz="3600" dirty="0" err="1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바로쓰는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엑셀 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100% </a:t>
            </a:r>
            <a:r>
              <a:rPr lang="ko-KR" altLang="en-US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활용</a:t>
            </a:r>
            <a:r>
              <a:rPr lang="en-US" altLang="ko-KR" sz="3600" dirty="0">
                <a:ln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sz="3600" dirty="0">
              <a:ln>
                <a:solidFill>
                  <a:schemeClr val="tx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4005064"/>
            <a:ext cx="6324600" cy="1828800"/>
          </a:xfrm>
        </p:spPr>
        <p:txBody>
          <a:bodyPr/>
          <a:lstStyle/>
          <a:p>
            <a:r>
              <a:rPr lang="ko-KR" altLang="en-US" dirty="0"/>
              <a:t>오리엔테이션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733346"/>
            <a:ext cx="3326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인제군 평생 학습관 </a:t>
            </a:r>
            <a:endParaRPr lang="en-US" altLang="ko-KR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875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5360" y="692696"/>
            <a:ext cx="7232848" cy="1054968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담당교사 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: </a:t>
            </a:r>
            <a:r>
              <a:rPr lang="ko-KR" altLang="en-US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이승태</a:t>
            </a:r>
            <a:r>
              <a:rPr lang="en-US" altLang="ko-K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anose="02030600000101010101" pitchFamily="18" charset="-127"/>
                <a:ea typeface="HY동녘B" panose="02030600000101010101" pitchFamily="18" charset="-127"/>
              </a:rPr>
              <a:t>(010-6248-9934)</a:t>
            </a:r>
            <a:endParaRPr lang="ko-KR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anose="02030600000101010101" pitchFamily="18" charset="-127"/>
              <a:ea typeface="HY동녘B" panose="02030600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1116632" y="2243311"/>
            <a:ext cx="7772400" cy="1470025"/>
          </a:xfrm>
        </p:spPr>
        <p:txBody>
          <a:bodyPr/>
          <a:lstStyle/>
          <a:p>
            <a:r>
              <a:rPr lang="ko-KR" altLang="en-US" dirty="0">
                <a:latin typeface="HY센스L" panose="02030600000101010101" pitchFamily="18" charset="-127"/>
                <a:ea typeface="HY센스L" panose="02030600000101010101" pitchFamily="18" charset="-127"/>
              </a:rPr>
              <a:t>감사합니다</a:t>
            </a:r>
            <a:r>
              <a:rPr lang="en-US" altLang="ko-KR" dirty="0">
                <a:latin typeface="HY센스L" panose="02030600000101010101" pitchFamily="18" charset="-127"/>
                <a:ea typeface="HY센스L" panose="02030600000101010101" pitchFamily="18" charset="-127"/>
              </a:rPr>
              <a:t>.</a:t>
            </a:r>
            <a:endParaRPr lang="ko-KR" altLang="en-US" dirty="0">
              <a:latin typeface="HY센스L" panose="02030600000101010101" pitchFamily="18" charset="-127"/>
              <a:ea typeface="HY센스L" panose="02030600000101010101" pitchFamily="18" charset="-127"/>
            </a:endParaRPr>
          </a:p>
        </p:txBody>
      </p:sp>
      <p:pic>
        <p:nvPicPr>
          <p:cNvPr id="2050" name="Picture 2" descr="C:\Users\p01\AppData\Local\Microsoft\Windows\Temporary Internet Files\Content.IE5\NZMF286M\컴퓨터일러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3528" y="3717032"/>
            <a:ext cx="3384375" cy="285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39939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988840"/>
            <a:ext cx="8640960" cy="46805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교육 </a:t>
            </a:r>
            <a:r>
              <a:rPr lang="ko-KR" altLang="en-US" sz="2400" b="1" dirty="0" err="1"/>
              <a:t>과정명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정보화교육</a:t>
            </a:r>
            <a:r>
              <a:rPr lang="en-US" altLang="ko-KR" sz="2400" b="1" dirty="0"/>
              <a:t>_3</a:t>
            </a:r>
            <a:r>
              <a:rPr lang="ko-KR" altLang="en-US" sz="2400" b="1" dirty="0" err="1"/>
              <a:t>일완성</a:t>
            </a:r>
            <a:r>
              <a:rPr lang="en-US" altLang="ko-KR" sz="2400" b="1" dirty="0"/>
              <a:t>! </a:t>
            </a:r>
          </a:p>
          <a:p>
            <a:pPr marL="45720" indent="0">
              <a:buNone/>
            </a:pPr>
            <a:r>
              <a:rPr lang="en-US" altLang="ko-KR" sz="2400" b="1" dirty="0"/>
              <a:t>                        (</a:t>
            </a:r>
            <a:r>
              <a:rPr lang="ko-KR" altLang="en-US" sz="2400" b="1" dirty="0"/>
              <a:t>업무에 </a:t>
            </a:r>
            <a:r>
              <a:rPr lang="ko-KR" altLang="en-US" sz="2400" b="1" dirty="0" err="1"/>
              <a:t>바로쓰는</a:t>
            </a:r>
            <a:r>
              <a:rPr lang="ko-KR" altLang="en-US" sz="2400" b="1" dirty="0"/>
              <a:t> 엑셀 </a:t>
            </a:r>
            <a:r>
              <a:rPr lang="en-US" altLang="ko-KR" sz="2400" b="1" dirty="0"/>
              <a:t>100% </a:t>
            </a:r>
            <a:r>
              <a:rPr lang="ko-KR" altLang="en-US" sz="2400" b="1" dirty="0"/>
              <a:t>활용</a:t>
            </a:r>
            <a:r>
              <a:rPr lang="en-US" altLang="ko-KR" sz="2400" b="1" dirty="0"/>
              <a:t>)</a:t>
            </a:r>
            <a:endParaRPr lang="ko-KR" altLang="en-US" sz="2400" b="1" dirty="0"/>
          </a:p>
          <a:p>
            <a:pPr marL="45720" indent="0" fontAlgn="base">
              <a:buNone/>
            </a:pPr>
            <a:endParaRPr lang="en-US" altLang="ko-KR" sz="2400" b="1" dirty="0"/>
          </a:p>
          <a:p>
            <a:pPr marL="45720" indent="0" fontAlgn="base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교육 기간 </a:t>
            </a:r>
            <a:endParaRPr lang="en-US" altLang="ko-KR" sz="2400" b="1" dirty="0"/>
          </a:p>
          <a:p>
            <a:pPr marL="0" indent="0" fontAlgn="base"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solidFill>
                  <a:srgbClr val="FF0000"/>
                </a:solidFill>
              </a:rPr>
              <a:t>  2025. 05. 10 </a:t>
            </a:r>
            <a:r>
              <a:rPr lang="ko-KR" altLang="en-US" sz="2400" dirty="0">
                <a:solidFill>
                  <a:srgbClr val="FF0000"/>
                </a:solidFill>
              </a:rPr>
              <a:t>～ </a:t>
            </a:r>
            <a:r>
              <a:rPr lang="en-US" altLang="ko-KR" sz="2400" dirty="0">
                <a:solidFill>
                  <a:srgbClr val="FF0000"/>
                </a:solidFill>
              </a:rPr>
              <a:t>2025. 05. 24 ( 14:00 – 17:00 )</a:t>
            </a:r>
          </a:p>
          <a:p>
            <a:pPr marL="0" indent="0" fontAlgn="base"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    (</a:t>
            </a:r>
            <a:r>
              <a:rPr lang="ko-KR" altLang="en-US" sz="2400" dirty="0">
                <a:solidFill>
                  <a:srgbClr val="FF0000"/>
                </a:solidFill>
              </a:rPr>
              <a:t>총 </a:t>
            </a:r>
            <a:r>
              <a:rPr lang="en-US" altLang="ko-KR" sz="2400" dirty="0">
                <a:solidFill>
                  <a:srgbClr val="FF0000"/>
                </a:solidFill>
              </a:rPr>
              <a:t>3</a:t>
            </a:r>
            <a:r>
              <a:rPr lang="ko-KR" altLang="en-US" sz="2400" dirty="0">
                <a:solidFill>
                  <a:srgbClr val="FF0000"/>
                </a:solidFill>
              </a:rPr>
              <a:t>일 </a:t>
            </a:r>
            <a:r>
              <a:rPr lang="en-US" altLang="ko-KR" sz="2400" dirty="0">
                <a:solidFill>
                  <a:srgbClr val="FF0000"/>
                </a:solidFill>
              </a:rPr>
              <a:t>- </a:t>
            </a:r>
            <a:r>
              <a:rPr lang="ko-KR" altLang="en-US" sz="2400" dirty="0">
                <a:solidFill>
                  <a:srgbClr val="FF0000"/>
                </a:solidFill>
              </a:rPr>
              <a:t>토</a:t>
            </a:r>
            <a:r>
              <a:rPr lang="en-US" altLang="ko-KR" sz="2400" dirty="0">
                <a:solidFill>
                  <a:srgbClr val="FF0000"/>
                </a:solidFill>
              </a:rPr>
              <a:t> )</a:t>
            </a:r>
          </a:p>
          <a:p>
            <a:pPr marL="0" indent="0" fontAlgn="base">
              <a:buNone/>
            </a:pPr>
            <a:r>
              <a:rPr lang="en-US" altLang="ko-KR" sz="4000" b="1" dirty="0"/>
              <a:t>              </a:t>
            </a:r>
            <a:endParaRPr lang="ko-KR" altLang="en-US" sz="2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b="1" dirty="0"/>
              <a:t>■ 교육 과정 안내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19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80291" y="1844824"/>
            <a:ext cx="8080141" cy="432048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교시</a:t>
            </a:r>
            <a:r>
              <a:rPr lang="en-US" altLang="ko-KR" sz="3200" dirty="0"/>
              <a:t>(14:00-14:50</a:t>
            </a:r>
            <a:r>
              <a:rPr lang="ko-KR" altLang="en-US" sz="3200" dirty="0"/>
              <a:t>분</a:t>
            </a:r>
            <a:r>
              <a:rPr lang="en-US" altLang="ko-KR" sz="3200" dirty="0"/>
              <a:t>)</a:t>
            </a:r>
          </a:p>
          <a:p>
            <a:pPr lvl="1"/>
            <a:r>
              <a:rPr lang="ko-KR" altLang="en-US" sz="3200" dirty="0"/>
              <a:t>오리엔테이션 </a:t>
            </a:r>
            <a:r>
              <a:rPr lang="en-US" altLang="ko-KR" sz="3200" dirty="0"/>
              <a:t>/ </a:t>
            </a:r>
            <a:r>
              <a:rPr lang="ko-KR" altLang="en-US" sz="3200" dirty="0"/>
              <a:t>출석 체크 </a:t>
            </a:r>
            <a:r>
              <a:rPr lang="en-US" altLang="ko-KR" sz="3200" dirty="0"/>
              <a:t>/ </a:t>
            </a:r>
            <a:r>
              <a:rPr lang="ko-KR" altLang="en-US" sz="3200" dirty="0"/>
              <a:t>전달 사항</a:t>
            </a:r>
            <a:endParaRPr lang="en-US" altLang="ko-KR" sz="3200" dirty="0"/>
          </a:p>
          <a:p>
            <a:pPr lvl="1"/>
            <a:r>
              <a:rPr lang="ko-KR" altLang="en-US" sz="3200" dirty="0"/>
              <a:t>수업 예제 다운로드 </a:t>
            </a:r>
            <a:endParaRPr lang="en-US" altLang="ko-KR" sz="3200" dirty="0"/>
          </a:p>
          <a:p>
            <a:pPr lvl="1"/>
            <a:r>
              <a:rPr lang="ko-KR" altLang="en-US" sz="3200" dirty="0"/>
              <a:t>스프레드시트</a:t>
            </a:r>
            <a:r>
              <a:rPr lang="en-US" altLang="ko-KR" sz="3200" dirty="0"/>
              <a:t>(</a:t>
            </a:r>
            <a:r>
              <a:rPr lang="ko-KR" altLang="en-US" sz="3200" dirty="0"/>
              <a:t>엑셀</a:t>
            </a:r>
            <a:r>
              <a:rPr lang="en-US" altLang="ko-KR" sz="3200" dirty="0"/>
              <a:t>) </a:t>
            </a:r>
            <a:r>
              <a:rPr lang="ko-KR" altLang="en-US" sz="3200" dirty="0"/>
              <a:t>기본 서식 및 편집 작업</a:t>
            </a:r>
          </a:p>
          <a:p>
            <a:pPr lvl="1"/>
            <a:endParaRPr lang="en-US" altLang="ko-KR" sz="3200" dirty="0"/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교시</a:t>
            </a:r>
            <a:r>
              <a:rPr lang="en-US" altLang="ko-KR" sz="3200" dirty="0"/>
              <a:t>(15:00</a:t>
            </a:r>
            <a:r>
              <a:rPr lang="ko-KR" altLang="en-US" sz="3200" dirty="0"/>
              <a:t>분</a:t>
            </a:r>
            <a:r>
              <a:rPr lang="en-US" altLang="ko-KR" sz="3200" dirty="0"/>
              <a:t>-15:50</a:t>
            </a:r>
            <a:r>
              <a:rPr lang="ko-KR" altLang="en-US" sz="3200" dirty="0"/>
              <a:t>분</a:t>
            </a:r>
            <a:r>
              <a:rPr lang="en-US" altLang="ko-KR" sz="3200" dirty="0"/>
              <a:t>)</a:t>
            </a:r>
          </a:p>
          <a:p>
            <a:pPr lvl="1"/>
            <a:r>
              <a:rPr lang="ko-KR" altLang="en-US" sz="3200" dirty="0"/>
              <a:t> 스프레드시트</a:t>
            </a:r>
            <a:r>
              <a:rPr lang="en-US" altLang="ko-KR" sz="3200" dirty="0"/>
              <a:t>(</a:t>
            </a:r>
            <a:r>
              <a:rPr lang="ko-KR" altLang="en-US" sz="3200" dirty="0"/>
              <a:t>엑셀</a:t>
            </a:r>
            <a:r>
              <a:rPr lang="en-US" altLang="ko-KR" sz="3200" dirty="0"/>
              <a:t>) </a:t>
            </a:r>
            <a:r>
              <a:rPr lang="ko-KR" altLang="en-US" sz="3200" dirty="0"/>
              <a:t>기본 서식 및 편집 작업</a:t>
            </a:r>
            <a:endParaRPr lang="en-US" altLang="ko-KR" sz="3200" dirty="0"/>
          </a:p>
          <a:p>
            <a:pPr lvl="1"/>
            <a:endParaRPr lang="en-US" altLang="ko-KR" sz="2800" dirty="0"/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교시</a:t>
            </a:r>
            <a:r>
              <a:rPr lang="en-US" altLang="ko-KR" sz="3200" dirty="0"/>
              <a:t>(16:00</a:t>
            </a:r>
            <a:r>
              <a:rPr lang="ko-KR" altLang="en-US" sz="3200" dirty="0"/>
              <a:t>분</a:t>
            </a:r>
            <a:r>
              <a:rPr lang="en-US" altLang="ko-KR" sz="3200" dirty="0"/>
              <a:t>-16:50</a:t>
            </a:r>
            <a:r>
              <a:rPr lang="ko-KR" altLang="en-US" sz="3200" dirty="0"/>
              <a:t>분</a:t>
            </a:r>
            <a:r>
              <a:rPr lang="en-US" altLang="ko-KR" sz="3200" dirty="0"/>
              <a:t>)</a:t>
            </a:r>
          </a:p>
          <a:p>
            <a:pPr lvl="1"/>
            <a:r>
              <a:rPr lang="ko-KR" altLang="en-US" sz="3200" dirty="0"/>
              <a:t>스프레드시트</a:t>
            </a:r>
            <a:r>
              <a:rPr lang="en-US" altLang="ko-KR" sz="3200" dirty="0"/>
              <a:t>(</a:t>
            </a:r>
            <a:r>
              <a:rPr lang="ko-KR" altLang="en-US" sz="3200" dirty="0"/>
              <a:t>엑셀</a:t>
            </a:r>
            <a:r>
              <a:rPr lang="en-US" altLang="ko-KR" sz="3200" dirty="0"/>
              <a:t>) </a:t>
            </a:r>
            <a:r>
              <a:rPr lang="ko-KR" altLang="en-US" sz="3200" dirty="0"/>
              <a:t>기본 데이터 관리 작업</a:t>
            </a:r>
          </a:p>
          <a:p>
            <a:pPr lvl="1"/>
            <a:endParaRPr lang="en-US" altLang="ko-KR" sz="3000" dirty="0"/>
          </a:p>
          <a:p>
            <a:pPr marL="365760" lvl="1" indent="0">
              <a:buNone/>
            </a:pPr>
            <a:endParaRPr lang="en-US" altLang="ko-KR" sz="2800" dirty="0"/>
          </a:p>
          <a:p>
            <a:pPr lvl="1"/>
            <a:endParaRPr lang="en-US" altLang="ko-KR" sz="2800" dirty="0"/>
          </a:p>
          <a:p>
            <a:pPr lvl="1"/>
            <a:endParaRPr lang="en-US" altLang="ko-KR" sz="3200" dirty="0"/>
          </a:p>
          <a:p>
            <a:endParaRPr lang="en-US" altLang="ko-KR" dirty="0"/>
          </a:p>
          <a:p>
            <a:pPr marL="45720" indent="0">
              <a:buNone/>
            </a:pPr>
            <a:endParaRPr lang="en-US" altLang="ko-KR" dirty="0"/>
          </a:p>
          <a:p>
            <a:pPr lvl="1"/>
            <a:endParaRPr lang="ko-KR" altLang="en-US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목 차</a:t>
            </a:r>
          </a:p>
        </p:txBody>
      </p:sp>
    </p:spTree>
    <p:extLst>
      <p:ext uri="{BB962C8B-B14F-4D97-AF65-F5344CB8AC3E}">
        <p14:creationId xmlns:p14="http://schemas.microsoft.com/office/powerpoint/2010/main" val="146879007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만나서 </a:t>
            </a:r>
            <a:br>
              <a:rPr lang="en-US" altLang="ko-KR" dirty="0"/>
            </a:br>
            <a:r>
              <a:rPr lang="ko-KR" altLang="en-US" dirty="0"/>
              <a:t>반갑습니다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1844824"/>
            <a:ext cx="5027963" cy="3962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ko-KR" altLang="en-US" sz="2000" b="1" dirty="0"/>
              <a:t>소개</a:t>
            </a:r>
            <a:endParaRPr lang="en-US" altLang="ko-KR" sz="2000" b="1" dirty="0"/>
          </a:p>
          <a:p>
            <a:pPr marL="671513" lvl="1" indent="-214313">
              <a:buFontTx/>
              <a:buChar char="-"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실생활 및 회사 업무에 최적화된 사무 기본 업무 내용 및 응용 실무 기술을 활용하여 정보화 시대에 부응하는 사무 업무 능력을 함양할 수 있는 과정입니다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71513" lvl="1" indent="-214313">
              <a:buFontTx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14313" indent="-214313">
              <a:buFontTx/>
              <a:buChar char="-"/>
            </a:pPr>
            <a:r>
              <a:rPr lang="ko-KR" altLang="en-US" sz="2000" b="1" dirty="0"/>
              <a:t>목표</a:t>
            </a:r>
            <a:endParaRPr lang="en-US" altLang="ko-KR" sz="2000" b="1" dirty="0"/>
          </a:p>
          <a:p>
            <a:pPr marL="671513" lvl="1" indent="-214313">
              <a:buFontTx/>
              <a:buChar char="-"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엑셀 기본 실무활용 기술 능력을 학습하여 실생활 및 회사 업무에 필요한 사무 능력을 함양할 수 있다</a:t>
            </a:r>
            <a:r>
              <a:rPr lang="en-US" altLang="ko-KR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671513" lvl="1" indent="-214313">
              <a:buFontTx/>
              <a:buChar char="-"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671513" lvl="1" indent="-214313">
              <a:buFontTx/>
              <a:buChar char="-"/>
            </a:pPr>
            <a:endParaRPr lang="en-US" altLang="ko-KR" sz="1350" dirty="0"/>
          </a:p>
          <a:p>
            <a:pPr marL="214313" indent="-214313">
              <a:buFontTx/>
              <a:buChar char="-"/>
            </a:pP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</a:rPr>
              <a:t>수강후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결과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671513" lvl="1" indent="-214313">
              <a:buFontTx/>
              <a:buChar char="-"/>
            </a:pPr>
            <a:r>
              <a:rPr lang="ko-KR" altLang="en-US" sz="1800" kern="0" spc="-5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실생활 사무 업무 및 회사 직무 능력 향상</a:t>
            </a:r>
            <a:endParaRPr lang="en-US" altLang="ko-KR" sz="1800" kern="0" spc="-5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CFB7F-0EA0-4ACF-9133-80E71AA4ECB4}"/>
              </a:ext>
            </a:extLst>
          </p:cNvPr>
          <p:cNvSpPr txBox="1"/>
          <p:nvPr/>
        </p:nvSpPr>
        <p:spPr>
          <a:xfrm>
            <a:off x="768173" y="3118249"/>
            <a:ext cx="206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n>
                  <a:solidFill>
                    <a:schemeClr val="tx1"/>
                  </a:solidFill>
                </a:ln>
              </a:rPr>
              <a:t>OA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</a:rPr>
              <a:t>실무활용 </a:t>
            </a:r>
            <a:endParaRPr lang="en-US" altLang="ko-KR" sz="2000" dirty="0">
              <a:ln>
                <a:solidFill>
                  <a:schemeClr val="tx1"/>
                </a:solidFill>
              </a:ln>
            </a:endParaRPr>
          </a:p>
          <a:p>
            <a:pPr algn="ctr"/>
            <a:r>
              <a:rPr lang="ko-KR" altLang="en-US" sz="2000" dirty="0">
                <a:ln>
                  <a:solidFill>
                    <a:schemeClr val="tx1"/>
                  </a:solidFill>
                </a:ln>
              </a:rPr>
              <a:t>이승태</a:t>
            </a:r>
            <a:endParaRPr lang="ko-KR" altLang="en-US" sz="1400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764836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7200900" cy="574121"/>
          </a:xfrm>
        </p:spPr>
        <p:txBody>
          <a:bodyPr/>
          <a:lstStyle/>
          <a:p>
            <a:pPr algn="l"/>
            <a:r>
              <a:rPr lang="ko-KR" altLang="en-US" b="1" dirty="0"/>
              <a:t>■ </a:t>
            </a:r>
            <a:r>
              <a:rPr lang="ko-KR" altLang="en-US" dirty="0"/>
              <a:t>수업을 위한 규칙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844824"/>
            <a:ext cx="8568952" cy="46085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  </a:t>
            </a:r>
            <a:r>
              <a:rPr lang="ko-KR" altLang="en-US" sz="2800" dirty="0">
                <a:solidFill>
                  <a:srgbClr val="FF0000"/>
                </a:solidFill>
              </a:rPr>
              <a:t>수업 </a:t>
            </a:r>
            <a:r>
              <a:rPr lang="en-US" altLang="ko-KR" sz="2800" dirty="0">
                <a:solidFill>
                  <a:srgbClr val="FF0000"/>
                </a:solidFill>
              </a:rPr>
              <a:t>(</a:t>
            </a:r>
            <a:r>
              <a:rPr lang="ko-KR" altLang="en-US" sz="2800" dirty="0">
                <a:solidFill>
                  <a:srgbClr val="FF0000"/>
                </a:solidFill>
              </a:rPr>
              <a:t>자료 다운로드 활용</a:t>
            </a:r>
            <a:r>
              <a:rPr lang="en-US" altLang="ko-KR" sz="2800" dirty="0">
                <a:solidFill>
                  <a:srgbClr val="FF0000"/>
                </a:solidFill>
              </a:rPr>
              <a:t>)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출결 사항 준수 및 </a:t>
            </a:r>
            <a:r>
              <a:rPr lang="ko-KR" altLang="en-US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/>
              <a:t>수업에 집중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수업시간 엄수 및 항상 열린 마음으로 수업에 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    </a:t>
            </a:r>
            <a:r>
              <a:rPr lang="ko-KR" altLang="en-US" sz="2800" dirty="0"/>
              <a:t>참여해 주세요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0065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352928" cy="49685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+mj-ea"/>
                <a:ea typeface="+mj-ea"/>
              </a:rPr>
              <a:t> 수업 목적</a:t>
            </a:r>
            <a:endParaRPr lang="en-US" altLang="ko-KR" sz="2800" dirty="0">
              <a:latin typeface="+mj-ea"/>
              <a:ea typeface="+mj-ea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ko-KR" altLang="en-US" sz="2800" dirty="0">
                <a:latin typeface="+mj-ea"/>
                <a:ea typeface="+mj-ea"/>
              </a:rPr>
              <a:t>  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실생활 사무 업무 및 회사 직무 능력 향상</a:t>
            </a:r>
            <a:endParaRPr lang="en-US" altLang="ko-KR" sz="2400" dirty="0">
              <a:latin typeface="+mj-ea"/>
              <a:ea typeface="+mj-ea"/>
            </a:endParaRPr>
          </a:p>
          <a:p>
            <a:pPr marL="45720" indent="0">
              <a:lnSpc>
                <a:spcPct val="150000"/>
              </a:lnSpc>
              <a:buNone/>
            </a:pPr>
            <a:endParaRPr lang="en-US" altLang="ko-KR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+mj-ea"/>
                <a:ea typeface="+mj-ea"/>
              </a:rPr>
              <a:t> 수업 목표</a:t>
            </a:r>
            <a:endParaRPr lang="en-US" altLang="ko-KR" sz="2800" dirty="0">
              <a:latin typeface="+mj-ea"/>
              <a:ea typeface="+mj-ea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en-US" altLang="ko-KR" sz="2400" dirty="0">
                <a:latin typeface="+mj-ea"/>
                <a:ea typeface="+mj-ea"/>
              </a:rPr>
              <a:t>   : </a:t>
            </a:r>
            <a:r>
              <a:rPr lang="ko-KR" altLang="en-US" sz="2400" dirty="0">
                <a:latin typeface="+mj-ea"/>
                <a:ea typeface="+mj-ea"/>
              </a:rPr>
              <a:t>엑셀 기본 실무활용 기술 능력을 학습하여 실생활</a:t>
            </a:r>
            <a:endParaRPr lang="en-US" altLang="ko-KR" sz="2400" dirty="0">
              <a:latin typeface="+mj-ea"/>
              <a:ea typeface="+mj-ea"/>
            </a:endParaRPr>
          </a:p>
          <a:p>
            <a:pPr marL="45720" indent="0">
              <a:lnSpc>
                <a:spcPct val="150000"/>
              </a:lnSpc>
              <a:buNone/>
            </a:pPr>
            <a:r>
              <a:rPr lang="ko-KR" altLang="en-US" sz="2400" dirty="0">
                <a:latin typeface="+mj-ea"/>
                <a:ea typeface="+mj-ea"/>
              </a:rPr>
              <a:t>      및 회사 업무에 필요한 사무 능력을 함양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39552" y="548680"/>
            <a:ext cx="3308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■ 교육 </a:t>
            </a:r>
            <a:r>
              <a:rPr lang="ko-KR" altLang="en-US" sz="3200" b="1">
                <a:solidFill>
                  <a:schemeClr val="bg1"/>
                </a:solidFill>
              </a:rPr>
              <a:t>목적 목표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6524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226230"/>
              </p:ext>
            </p:extLst>
          </p:nvPr>
        </p:nvGraphicFramePr>
        <p:xfrm>
          <a:off x="381000" y="1719262"/>
          <a:ext cx="8407400" cy="45900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2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0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출석</a:t>
                      </a:r>
                      <a:r>
                        <a:rPr lang="en-US" altLang="ko-KR" sz="3200" dirty="0"/>
                        <a:t>(</a:t>
                      </a:r>
                      <a:r>
                        <a:rPr lang="ko-KR" altLang="en-US" sz="3200" dirty="0"/>
                        <a:t>수업시간</a:t>
                      </a:r>
                      <a:r>
                        <a:rPr lang="en-US" altLang="ko-KR" sz="3200" dirty="0"/>
                        <a:t>)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14:00 ~ 17:00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/>
              <a:t>■ </a:t>
            </a:r>
            <a:r>
              <a:rPr lang="ko-KR" altLang="en-US" dirty="0"/>
              <a:t>출결 사항</a:t>
            </a:r>
          </a:p>
        </p:txBody>
      </p:sp>
    </p:spTree>
    <p:extLst>
      <p:ext uri="{BB962C8B-B14F-4D97-AF65-F5344CB8AC3E}">
        <p14:creationId xmlns:p14="http://schemas.microsoft.com/office/powerpoint/2010/main" val="24493738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br>
              <a:rPr lang="ko-KR" altLang="en-US" b="1" dirty="0"/>
            </a:br>
            <a:r>
              <a:rPr lang="ko-KR" altLang="en-US" b="1" dirty="0"/>
              <a:t>■ 교육생의 책무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빗면 4"/>
          <p:cNvSpPr/>
          <p:nvPr/>
        </p:nvSpPr>
        <p:spPr>
          <a:xfrm>
            <a:off x="381000" y="3140968"/>
            <a:ext cx="8424936" cy="1152128"/>
          </a:xfrm>
          <a:prstGeom prst="bevel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수료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3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일 완성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–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수업 참여</a:t>
            </a:r>
          </a:p>
        </p:txBody>
      </p:sp>
    </p:spTree>
    <p:extLst>
      <p:ext uri="{BB962C8B-B14F-4D97-AF65-F5344CB8AC3E}">
        <p14:creationId xmlns:p14="http://schemas.microsoft.com/office/powerpoint/2010/main" val="41890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dirty="0"/>
              <a:t>■ 수업 자료 다운로드</a:t>
            </a:r>
            <a:endParaRPr lang="ko-KR" altLang="en-US" dirty="0"/>
          </a:p>
        </p:txBody>
      </p:sp>
      <p:sp>
        <p:nvSpPr>
          <p:cNvPr id="5" name="빗면 3">
            <a:extLst>
              <a:ext uri="{FF2B5EF4-FFF2-40B4-BE49-F238E27FC236}">
                <a16:creationId xmlns:a16="http://schemas.microsoft.com/office/drawing/2014/main" id="{3960CB30-5F49-4229-B338-D85E56D6A9E2}"/>
              </a:ext>
            </a:extLst>
          </p:cNvPr>
          <p:cNvSpPr/>
          <p:nvPr/>
        </p:nvSpPr>
        <p:spPr>
          <a:xfrm>
            <a:off x="467544" y="3645024"/>
            <a:ext cx="8424936" cy="1152128"/>
          </a:xfrm>
          <a:prstGeom prst="bevel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카페 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en-US" altLang="ko-KR" sz="2400" b="1" dirty="0">
                <a:latin typeface="HY견고딕" panose="02030600000101010101" pitchFamily="18" charset="-127"/>
              </a:rPr>
              <a:t>https://github.com/rmcobol/gilin.git</a:t>
            </a:r>
            <a:endParaRPr lang="ko-KR" altLang="en-US" sz="3200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2690210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눈금">
  <a:themeElements>
    <a:clrScheme name="눈금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눈금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눈금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496</TotalTime>
  <Words>316</Words>
  <Application>Microsoft Office PowerPoint</Application>
  <PresentationFormat>화면 슬라이드 쇼(4:3)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HY동녘B</vt:lpstr>
      <vt:lpstr>HY센스L</vt:lpstr>
      <vt:lpstr>맑은 고딕</vt:lpstr>
      <vt:lpstr>함초롬바탕</vt:lpstr>
      <vt:lpstr>Franklin Gothic Medium</vt:lpstr>
      <vt:lpstr>Wingdings</vt:lpstr>
      <vt:lpstr>Wingdings 2</vt:lpstr>
      <vt:lpstr>눈금</vt:lpstr>
      <vt:lpstr>오리엔테이션</vt:lpstr>
      <vt:lpstr>■ 교육 과정 안내</vt:lpstr>
      <vt:lpstr>목 차</vt:lpstr>
      <vt:lpstr>만나서  반갑습니다!</vt:lpstr>
      <vt:lpstr>■ 수업을 위한 규칙</vt:lpstr>
      <vt:lpstr>PowerPoint 프레젠테이션</vt:lpstr>
      <vt:lpstr>■ 출결 사항</vt:lpstr>
      <vt:lpstr> ■ 교육생의 책무 </vt:lpstr>
      <vt:lpstr>■ 수업 자료 다운로드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오리엔테이션</dc:title>
  <dc:creator>p01</dc:creator>
  <cp:lastModifiedBy>승태 이</cp:lastModifiedBy>
  <cp:revision>88</cp:revision>
  <dcterms:created xsi:type="dcterms:W3CDTF">2016-04-20T15:19:52Z</dcterms:created>
  <dcterms:modified xsi:type="dcterms:W3CDTF">2025-05-09T02:51:52Z</dcterms:modified>
</cp:coreProperties>
</file>