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DB3844-357D-4BBC-8D45-47ED9C81B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597FA8-032C-4FAB-831C-07457F1ADB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53BE60-99A4-4C82-8F49-994897BFE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7D50-0E95-4C6E-A896-B2F3F962F7B0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F3931A-643A-40D2-9910-7A1E1CC9D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DBF8B4-B593-4283-92DA-BB978DED3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25D5-64AD-418C-9B70-EF1579BD04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141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827D20-6769-460D-BE83-076EA3314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B08D7EA-FC31-4C6F-AF3C-3B8A8EBAC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68B7D5-38CD-48E9-A3AC-2BEF1565C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7D50-0E95-4C6E-A896-B2F3F962F7B0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0C18FE-3955-4150-B33A-A2781B5B0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8E794C-7D2F-468C-8562-CC2556FDC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25D5-64AD-418C-9B70-EF1579BD04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118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58AE55D-7F8D-4C2D-ADE6-663020D4D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39A7B77-19C6-4CE4-9627-ADD48F460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ACC937-3FBC-4423-A78E-7F6162C85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7D50-0E95-4C6E-A896-B2F3F962F7B0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A1E937-C0AD-4BF0-A38F-19E0B84B9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4898F1-FB48-4BC9-B112-39F700132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25D5-64AD-418C-9B70-EF1579BD04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427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46E377-A80B-44B8-89BA-D5C6CC963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3D89AE-5F68-4117-B60A-A1ECEFF84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A85D6A-D5DC-4ECB-AC39-0BE7ECB8E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7D50-0E95-4C6E-A896-B2F3F962F7B0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06B334-3967-49F9-9C2C-55CC9C850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A14AF5-48F0-4ED4-ACA3-867E67B9F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25D5-64AD-418C-9B70-EF1579BD04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45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923A1F-9B5E-468F-A437-019D45E00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AA0F16-96DC-4C3F-9658-3BE6403FE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1924C0-592A-416D-8BBC-720C7657A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7D50-0E95-4C6E-A896-B2F3F962F7B0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FC8DEB-585C-4475-9A76-DF2374F9C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F6EFED-2214-4CD0-AC9E-F9EDD89DC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25D5-64AD-418C-9B70-EF1579BD04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55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E11B3-74D2-4A08-BF49-AC3EBB136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D44097-B2ED-4369-9559-C82481BF97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755E7C5-B757-4A1D-AE1D-C2D67B000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F461A22-70B9-4A98-858B-8A01012B9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7D50-0E95-4C6E-A896-B2F3F962F7B0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D392D6C-B8D7-411B-9732-786FF7FE7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3558FA-67D0-46DA-AEF0-9888A25B7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25D5-64AD-418C-9B70-EF1579BD04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9691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E598F-ED06-43F6-91DC-26BE70FE3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278D3F-CA37-42D1-BA46-720021078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283C53-1256-43D2-84DF-5C4A07AFC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8C7492-46B3-4085-8DA8-7B5EFD43AB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2FB096D-2079-4218-BFEC-6E85858096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0AF30AC-E9CC-4E52-BD98-79A097052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7D50-0E95-4C6E-A896-B2F3F962F7B0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3C45156-0280-42E4-AA66-EDD4D7016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F2F74C0-CDD7-401A-9BE0-8EB3D02C6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25D5-64AD-418C-9B70-EF1579BD04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956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ADFC4-4510-4AFE-A8AE-2E30E63C8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5FAF384-ECD2-427A-B949-939C05D0E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7D50-0E95-4C6E-A896-B2F3F962F7B0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97D65E-8624-4C27-AC10-FE03A8061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B37C8D9-1EB4-4EBB-A312-DBAC9EA68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25D5-64AD-418C-9B70-EF1579BD04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470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94FF7CE-1ABF-4D00-904B-E0CA6BB99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7D50-0E95-4C6E-A896-B2F3F962F7B0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669E157-93BE-47F7-8AB4-21D1BDDA4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7ABC5C7-0C0F-473C-BB12-1DAA6B9AC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25D5-64AD-418C-9B70-EF1579BD04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9260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35C63-CAD4-4750-BD8D-75017595F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6A9134-C5AC-40D6-9012-C8133FB8F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E9F0C55-4AF5-4893-B32A-97F062AA1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0A0CCB-16C4-402F-B4F2-E3B41E8F0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7D50-0E95-4C6E-A896-B2F3F962F7B0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B413F0-78B7-42EA-855D-7D996BE48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1C1AA6-2095-46A5-AE65-81073A01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25D5-64AD-418C-9B70-EF1579BD04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344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6BD1CC-E968-4EB6-B498-33DA4CD42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462DBD5-FCF2-4B32-9832-2628DEA2E7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0B44ACF-AFBF-4E22-A050-7FE2F2F5E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28531D-74FC-4303-8671-603096C21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7D50-0E95-4C6E-A896-B2F3F962F7B0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C13508E-3B2F-402A-AF9B-2D499A71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5F6759-7F87-4C54-A28C-42F979A4C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25D5-64AD-418C-9B70-EF1579BD04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4177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BED51F4-8976-463D-ADF6-022AF5362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460313-4B8F-48E2-8377-1E98C4D45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79E7FE-9ABA-457D-81CB-EEBA93C706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F7D50-0E95-4C6E-A896-B2F3F962F7B0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D486E9-DDED-4B42-9414-BBB1FB0B72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14516C-01C3-4F88-9FF6-D3FC3E8BE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025D5-64AD-418C-9B70-EF1579BD04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211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9079D9-CA4A-4380-B5B6-622D42671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Interactions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8988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ADD2C9D6-F8D9-41F6-9FC0-C632C019FCB0}"/>
              </a:ext>
            </a:extLst>
          </p:cNvPr>
          <p:cNvSpPr/>
          <p:nvPr/>
        </p:nvSpPr>
        <p:spPr>
          <a:xfrm>
            <a:off x="265471" y="1725560"/>
            <a:ext cx="11769213" cy="443926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3600" b="1" dirty="0" err="1"/>
              <a:t>Unlock</a:t>
            </a:r>
            <a:r>
              <a:rPr lang="pt-BR" sz="3600" b="1" dirty="0"/>
              <a:t> </a:t>
            </a:r>
            <a:r>
              <a:rPr lang="pt-BR" sz="3600" b="1" dirty="0" err="1"/>
              <a:t>Door</a:t>
            </a:r>
            <a:endParaRPr lang="pt-BR" sz="3600" b="1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B82F09-A32E-480B-8C96-303C9AAE3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Open </a:t>
            </a:r>
            <a:r>
              <a:rPr lang="pt-BR" dirty="0" err="1"/>
              <a:t>Door</a:t>
            </a:r>
            <a:br>
              <a:rPr lang="pt-BR" dirty="0"/>
            </a:br>
            <a:r>
              <a:rPr lang="pt-BR" dirty="0" err="1"/>
              <a:t>Simple</a:t>
            </a:r>
            <a:r>
              <a:rPr lang="pt-BR" dirty="0"/>
              <a:t> </a:t>
            </a:r>
            <a:r>
              <a:rPr lang="pt-BR" dirty="0" err="1"/>
              <a:t>Sequential</a:t>
            </a:r>
            <a:r>
              <a:rPr lang="pt-BR" dirty="0"/>
              <a:t> </a:t>
            </a:r>
            <a:r>
              <a:rPr lang="pt-BR" dirty="0" err="1"/>
              <a:t>Steps</a:t>
            </a:r>
            <a:endParaRPr lang="pt-BR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C7EACF50-D42B-4F1C-AE50-3E502A5E5A0C}"/>
              </a:ext>
            </a:extLst>
          </p:cNvPr>
          <p:cNvSpPr/>
          <p:nvPr/>
        </p:nvSpPr>
        <p:spPr>
          <a:xfrm>
            <a:off x="838200" y="3436372"/>
            <a:ext cx="3207434" cy="14735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Act</a:t>
            </a:r>
            <a:r>
              <a:rPr lang="pt-BR" dirty="0"/>
              <a:t>: GRAB</a:t>
            </a:r>
            <a:br>
              <a:rPr lang="pt-BR" dirty="0"/>
            </a:br>
            <a:r>
              <a:rPr lang="pt-BR" dirty="0" err="1"/>
              <a:t>EstimatedTime</a:t>
            </a:r>
            <a:r>
              <a:rPr lang="pt-BR" dirty="0"/>
              <a:t>: 1000</a:t>
            </a:r>
          </a:p>
          <a:p>
            <a:pPr algn="ctr"/>
            <a:r>
              <a:rPr lang="pt-BR" dirty="0" err="1"/>
              <a:t>TimeLimit</a:t>
            </a:r>
            <a:r>
              <a:rPr lang="pt-BR" dirty="0"/>
              <a:t>: 2000</a:t>
            </a:r>
            <a:br>
              <a:rPr lang="pt-BR" dirty="0"/>
            </a:br>
            <a:r>
              <a:rPr lang="pt-BR" dirty="0"/>
              <a:t>Target: Key</a:t>
            </a:r>
          </a:p>
          <a:p>
            <a:pPr algn="ctr"/>
            <a:r>
              <a:rPr lang="pt-BR" dirty="0" err="1"/>
              <a:t>Source</a:t>
            </a:r>
            <a:r>
              <a:rPr lang="pt-BR" dirty="0"/>
              <a:t>: </a:t>
            </a:r>
            <a:r>
              <a:rPr lang="pt-BR" dirty="0" err="1"/>
              <a:t>Hand</a:t>
            </a:r>
            <a:endParaRPr lang="pt-BR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C77E72D1-D3C1-4DCD-BCF3-B128C6EB4D8D}"/>
              </a:ext>
            </a:extLst>
          </p:cNvPr>
          <p:cNvSpPr/>
          <p:nvPr/>
        </p:nvSpPr>
        <p:spPr>
          <a:xfrm>
            <a:off x="4618363" y="3436372"/>
            <a:ext cx="3207434" cy="14735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Act</a:t>
            </a:r>
            <a:r>
              <a:rPr lang="pt-BR" dirty="0"/>
              <a:t>: INSERT</a:t>
            </a:r>
            <a:br>
              <a:rPr lang="pt-BR" dirty="0"/>
            </a:br>
            <a:r>
              <a:rPr lang="pt-BR" dirty="0" err="1"/>
              <a:t>EstimatedTime</a:t>
            </a:r>
            <a:r>
              <a:rPr lang="pt-BR" dirty="0"/>
              <a:t>: 1000</a:t>
            </a:r>
          </a:p>
          <a:p>
            <a:pPr algn="ctr"/>
            <a:r>
              <a:rPr lang="pt-BR" dirty="0" err="1"/>
              <a:t>TimeLimit</a:t>
            </a:r>
            <a:r>
              <a:rPr lang="pt-BR" dirty="0"/>
              <a:t>: 2000</a:t>
            </a:r>
            <a:br>
              <a:rPr lang="pt-BR" dirty="0"/>
            </a:br>
            <a:r>
              <a:rPr lang="pt-BR" dirty="0"/>
              <a:t>Target: </a:t>
            </a:r>
            <a:r>
              <a:rPr lang="pt-BR" dirty="0" err="1"/>
              <a:t>KeyHole</a:t>
            </a:r>
            <a:endParaRPr lang="pt-BR" dirty="0"/>
          </a:p>
          <a:p>
            <a:pPr algn="ctr"/>
            <a:r>
              <a:rPr lang="pt-BR" dirty="0" err="1"/>
              <a:t>Source</a:t>
            </a:r>
            <a:r>
              <a:rPr lang="pt-BR" dirty="0"/>
              <a:t>: Key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602F235-3367-4C42-A32F-DCED37490E1A}"/>
              </a:ext>
            </a:extLst>
          </p:cNvPr>
          <p:cNvSpPr/>
          <p:nvPr/>
        </p:nvSpPr>
        <p:spPr>
          <a:xfrm>
            <a:off x="8326523" y="3428999"/>
            <a:ext cx="3207434" cy="14735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Act</a:t>
            </a:r>
            <a:r>
              <a:rPr lang="pt-BR" dirty="0"/>
              <a:t>: ACTIVATE</a:t>
            </a:r>
            <a:br>
              <a:rPr lang="pt-BR" dirty="0"/>
            </a:br>
            <a:r>
              <a:rPr lang="pt-BR" dirty="0" err="1"/>
              <a:t>EstimatedTime</a:t>
            </a:r>
            <a:r>
              <a:rPr lang="pt-BR" dirty="0"/>
              <a:t>: 1000</a:t>
            </a:r>
          </a:p>
          <a:p>
            <a:pPr algn="ctr"/>
            <a:r>
              <a:rPr lang="pt-BR" dirty="0" err="1"/>
              <a:t>TimeLimit</a:t>
            </a:r>
            <a:r>
              <a:rPr lang="pt-BR" dirty="0"/>
              <a:t>: 2000</a:t>
            </a:r>
            <a:br>
              <a:rPr lang="pt-BR" dirty="0"/>
            </a:br>
            <a:r>
              <a:rPr lang="pt-BR" dirty="0"/>
              <a:t>Target: </a:t>
            </a:r>
            <a:r>
              <a:rPr lang="pt-BR" dirty="0" err="1"/>
              <a:t>DoorHandle</a:t>
            </a:r>
            <a:endParaRPr lang="pt-BR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1D8FFFE5-FBD4-4D44-B8E6-27D8E1787FCC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4045634" y="4173168"/>
            <a:ext cx="57272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6D78304D-B37A-4AA0-B3DF-28DA3BBCEC3E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7825797" y="4165795"/>
            <a:ext cx="500726" cy="737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807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6AAB20-D19F-4702-91B0-A0E3C2330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t-BR" dirty="0"/>
            </a:br>
            <a:r>
              <a:rPr lang="pt-BR" dirty="0" err="1"/>
              <a:t>Independent</a:t>
            </a:r>
            <a:r>
              <a:rPr lang="pt-BR" dirty="0"/>
              <a:t> </a:t>
            </a:r>
            <a:r>
              <a:rPr lang="pt-BR" dirty="0" err="1"/>
              <a:t>Order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7391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2A92D-0AE1-43EC-9E40-F47FCC8FE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t-BR" dirty="0"/>
            </a:br>
            <a:r>
              <a:rPr lang="pt-BR" dirty="0"/>
              <a:t>Temporizador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6050AC-EB84-47D5-BA65-FFA4CAA00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74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230F5F-59A0-4460-8C10-1CEF8F9F6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t-BR" dirty="0"/>
            </a:br>
            <a:r>
              <a:rPr lang="pt-BR" dirty="0" err="1"/>
              <a:t>MultiNivel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15421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64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Interactions</vt:lpstr>
      <vt:lpstr>Open Door Simple Sequential Steps</vt:lpstr>
      <vt:lpstr> Independent Order</vt:lpstr>
      <vt:lpstr> Temporizador</vt:lpstr>
      <vt:lpstr> MultiNivel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Interactions</dc:title>
  <dc:creator>Ricardo Mendes</dc:creator>
  <cp:lastModifiedBy>Ricardo Mendes</cp:lastModifiedBy>
  <cp:revision>5</cp:revision>
  <dcterms:created xsi:type="dcterms:W3CDTF">2020-05-12T17:21:09Z</dcterms:created>
  <dcterms:modified xsi:type="dcterms:W3CDTF">2020-05-12T22:31:52Z</dcterms:modified>
</cp:coreProperties>
</file>