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B3844-357D-4BBC-8D45-47ED9C81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97FA8-032C-4FAB-831C-07457F1AD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53BE60-99A4-4C82-8F49-994897BF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F3931A-643A-40D2-9910-7A1E1CC9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BF8B4-B593-4283-92DA-BB978DED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27D20-6769-460D-BE83-076EA331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08D7EA-FC31-4C6F-AF3C-3B8A8EBAC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8B7D5-38CD-48E9-A3AC-2BEF1565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C18FE-3955-4150-B33A-A2781B5B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E794C-7D2F-468C-8562-CC2556FD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1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8AE55D-7F8D-4C2D-ADE6-663020D4D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9A7B77-19C6-4CE4-9627-ADD48F46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CC937-3FBC-4423-A78E-7F6162C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1E937-C0AD-4BF0-A38F-19E0B84B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898F1-FB48-4BC9-B112-39F7001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6E377-A80B-44B8-89BA-D5C6CC96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D89AE-5F68-4117-B60A-A1ECEFF8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85D6A-D5DC-4ECB-AC39-0BE7ECB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6B334-3967-49F9-9C2C-55CC9C8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14AF5-48F0-4ED4-ACA3-867E67B9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4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3A1F-9B5E-468F-A437-019D45E0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A0F16-96DC-4C3F-9658-3BE6403F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924C0-592A-416D-8BBC-720C7657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C8DEB-585C-4475-9A76-DF2374F9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6EFED-2214-4CD0-AC9E-F9EDD89D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5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11B3-74D2-4A08-BF49-AC3EBB13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44097-B2ED-4369-9559-C82481BF9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5E7C5-B757-4A1D-AE1D-C2D67B000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61A22-70B9-4A98-858B-8A01012B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92D6C-B8D7-411B-9732-786FF7FE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558FA-67D0-46DA-AEF0-9888A25B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9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E598F-ED06-43F6-91DC-26BE70F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78D3F-CA37-42D1-BA46-72002107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83C53-1256-43D2-84DF-5C4A07AF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8C7492-46B3-4085-8DA8-7B5EFD43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FB096D-2079-4218-BFEC-6E8585809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AF30AC-E9CC-4E52-BD98-79A0970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C45156-0280-42E4-AA66-EDD4D70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2F74C0-CDD7-401A-9BE0-8EB3D02C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ADFC4-4510-4AFE-A8AE-2E30E63C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FAF384-ECD2-427A-B949-939C05D0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97D65E-8624-4C27-AC10-FE03A80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37C8D9-1EB4-4EBB-A312-DBAC9EA6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4FF7CE-1ABF-4D00-904B-E0CA6BB9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69E157-93BE-47F7-8AB4-21D1BDD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ABC5C7-0C0F-473C-BB12-1DAA6B9A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6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35C63-CAD4-4750-BD8D-75017595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A9134-C5AC-40D6-9012-C8133FB8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9F0C55-4AF5-4893-B32A-97F062AA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0A0CCB-16C4-402F-B4F2-E3B41E8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B413F0-78B7-42EA-855D-7D996BE4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C1AA6-2095-46A5-AE65-81073A01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4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BD1CC-E968-4EB6-B498-33DA4CD4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62DBD5-FCF2-4B32-9832-2628DEA2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B44ACF-AFBF-4E22-A050-7FE2F2F5E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8531D-74FC-4303-8671-603096C2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3508E-3B2F-402A-AF9B-2D499A71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5F6759-7F87-4C54-A28C-42F979A4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1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ED51F4-8976-463D-ADF6-022AF536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60313-4B8F-48E2-8377-1E98C4D4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79E7FE-9ABA-457D-81CB-EEBA93C70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7D50-0E95-4C6E-A896-B2F3F962F7B0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486E9-DDED-4B42-9414-BBB1FB0B7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4516C-01C3-4F88-9FF6-D3FC3E8B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25D5-64AD-418C-9B70-EF1579BD04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1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9079D9-CA4A-4380-B5B6-622D4267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Interactions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9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ADD2C9D6-F8D9-41F6-9FC0-C632C019FCB0}"/>
              </a:ext>
            </a:extLst>
          </p:cNvPr>
          <p:cNvSpPr/>
          <p:nvPr/>
        </p:nvSpPr>
        <p:spPr>
          <a:xfrm>
            <a:off x="265471" y="1725560"/>
            <a:ext cx="11769213" cy="44392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3600" b="1" dirty="0" err="1"/>
              <a:t>Unlock</a:t>
            </a:r>
            <a:r>
              <a:rPr lang="pt-BR" sz="3600" b="1" dirty="0"/>
              <a:t> </a:t>
            </a:r>
            <a:r>
              <a:rPr lang="pt-BR" sz="3600" b="1" dirty="0" err="1"/>
              <a:t>Door</a:t>
            </a:r>
            <a:endParaRPr lang="pt-BR" sz="3600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B82F09-A32E-480B-8C96-303C9AA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Door</a:t>
            </a:r>
            <a:br>
              <a:rPr lang="pt-BR" dirty="0"/>
            </a:b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Sequential</a:t>
            </a:r>
            <a:r>
              <a:rPr lang="pt-BR" dirty="0"/>
              <a:t>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7EACF50-D42B-4F1C-AE50-3E502A5E5A0C}"/>
              </a:ext>
            </a:extLst>
          </p:cNvPr>
          <p:cNvSpPr/>
          <p:nvPr/>
        </p:nvSpPr>
        <p:spPr>
          <a:xfrm>
            <a:off x="838200" y="3436372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GRAB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Key</a:t>
            </a:r>
          </a:p>
          <a:p>
            <a:pPr algn="ctr"/>
            <a:r>
              <a:rPr lang="pt-BR" dirty="0" err="1"/>
              <a:t>Source</a:t>
            </a:r>
            <a:r>
              <a:rPr lang="pt-BR" dirty="0"/>
              <a:t>: </a:t>
            </a:r>
            <a:r>
              <a:rPr lang="pt-BR" dirty="0" err="1"/>
              <a:t>Hand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7E72D1-D3C1-4DCD-BCF3-B128C6EB4D8D}"/>
              </a:ext>
            </a:extLst>
          </p:cNvPr>
          <p:cNvSpPr/>
          <p:nvPr/>
        </p:nvSpPr>
        <p:spPr>
          <a:xfrm>
            <a:off x="4618363" y="3436372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INSERT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</a:t>
            </a:r>
            <a:r>
              <a:rPr lang="pt-BR" dirty="0" err="1"/>
              <a:t>KeyHole</a:t>
            </a:r>
            <a:endParaRPr lang="pt-BR" dirty="0"/>
          </a:p>
          <a:p>
            <a:pPr algn="ctr"/>
            <a:r>
              <a:rPr lang="pt-BR" dirty="0" err="1"/>
              <a:t>Source</a:t>
            </a:r>
            <a:r>
              <a:rPr lang="pt-BR" dirty="0"/>
              <a:t>: Key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02F235-3367-4C42-A32F-DCED37490E1A}"/>
              </a:ext>
            </a:extLst>
          </p:cNvPr>
          <p:cNvSpPr/>
          <p:nvPr/>
        </p:nvSpPr>
        <p:spPr>
          <a:xfrm>
            <a:off x="8326523" y="3428999"/>
            <a:ext cx="3207434" cy="14735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Act</a:t>
            </a:r>
            <a:r>
              <a:rPr lang="pt-BR" dirty="0"/>
              <a:t>: ACTIVATE</a:t>
            </a:r>
            <a:br>
              <a:rPr lang="pt-BR" dirty="0"/>
            </a:br>
            <a:r>
              <a:rPr lang="pt-BR" dirty="0" err="1"/>
              <a:t>EstimatedTime</a:t>
            </a:r>
            <a:r>
              <a:rPr lang="pt-BR" dirty="0"/>
              <a:t>: 1000</a:t>
            </a:r>
          </a:p>
          <a:p>
            <a:pPr algn="ctr"/>
            <a:r>
              <a:rPr lang="pt-BR" dirty="0" err="1"/>
              <a:t>TimeLimit</a:t>
            </a:r>
            <a:r>
              <a:rPr lang="pt-BR" dirty="0"/>
              <a:t>: 2000</a:t>
            </a:r>
            <a:br>
              <a:rPr lang="pt-BR" dirty="0"/>
            </a:br>
            <a:r>
              <a:rPr lang="pt-BR" dirty="0"/>
              <a:t>Target: </a:t>
            </a:r>
            <a:r>
              <a:rPr lang="pt-BR" dirty="0" err="1"/>
              <a:t>DoorHandle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D8FFFE5-FBD4-4D44-B8E6-27D8E1787FC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045634" y="4173168"/>
            <a:ext cx="5727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D78304D-B37A-4AA0-B3DF-28DA3BBCEC3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7825797" y="4165795"/>
            <a:ext cx="500726" cy="7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9E37B82A-843F-4308-B8D2-C728F4C3A175}"/>
              </a:ext>
            </a:extLst>
          </p:cNvPr>
          <p:cNvSpPr/>
          <p:nvPr/>
        </p:nvSpPr>
        <p:spPr>
          <a:xfrm>
            <a:off x="0" y="1725560"/>
            <a:ext cx="12191999" cy="44392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3600" b="1" dirty="0" err="1"/>
              <a:t>Unlock</a:t>
            </a:r>
            <a:r>
              <a:rPr lang="pt-BR" sz="3600" b="1" dirty="0"/>
              <a:t> </a:t>
            </a:r>
            <a:r>
              <a:rPr lang="pt-BR" sz="3600" b="1" dirty="0" err="1"/>
              <a:t>Door</a:t>
            </a:r>
            <a:endParaRPr lang="pt-BR" sz="3600" b="1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D613962-BBE4-49DD-9FC9-4E5F9CA7ADFA}"/>
              </a:ext>
            </a:extLst>
          </p:cNvPr>
          <p:cNvSpPr/>
          <p:nvPr/>
        </p:nvSpPr>
        <p:spPr>
          <a:xfrm>
            <a:off x="6648349" y="3253451"/>
            <a:ext cx="5387927" cy="191672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dirty="0"/>
              <a:t>OPEN DOOR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230F5F-59A0-4460-8C10-1CEF8F9F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MultiNivel</a:t>
            </a:r>
            <a:br>
              <a:rPr lang="pt-BR" dirty="0"/>
            </a:br>
            <a:r>
              <a:rPr lang="pt-BR" dirty="0" err="1"/>
              <a:t>Sequential</a:t>
            </a:r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1559416-B9C9-4E80-8FC6-0BA656A4D93C}"/>
              </a:ext>
            </a:extLst>
          </p:cNvPr>
          <p:cNvSpPr/>
          <p:nvPr/>
        </p:nvSpPr>
        <p:spPr>
          <a:xfrm>
            <a:off x="8072836" y="3789952"/>
            <a:ext cx="1049215" cy="1055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INSERT KEY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40CA9B4-7B40-4C8D-992B-5E967D41AD0E}"/>
              </a:ext>
            </a:extLst>
          </p:cNvPr>
          <p:cNvSpPr/>
          <p:nvPr/>
        </p:nvSpPr>
        <p:spPr>
          <a:xfrm>
            <a:off x="9622779" y="3782579"/>
            <a:ext cx="1049215" cy="1055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ACTIVATE DOOR HANDLE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8841DAC-9026-4B38-B182-A35B7889A15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122051" y="4310287"/>
            <a:ext cx="500728" cy="73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03904D50-5A64-4FED-A6E0-CD44B26A373A}"/>
              </a:ext>
            </a:extLst>
          </p:cNvPr>
          <p:cNvSpPr/>
          <p:nvPr/>
        </p:nvSpPr>
        <p:spPr>
          <a:xfrm>
            <a:off x="155726" y="3253451"/>
            <a:ext cx="5387927" cy="191672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dirty="0" err="1"/>
              <a:t>Find</a:t>
            </a:r>
            <a:r>
              <a:rPr lang="pt-BR" sz="1100" dirty="0"/>
              <a:t> Key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F565D85-E385-4ACA-8DB3-CF69B5549C98}"/>
              </a:ext>
            </a:extLst>
          </p:cNvPr>
          <p:cNvSpPr/>
          <p:nvPr/>
        </p:nvSpPr>
        <p:spPr>
          <a:xfrm>
            <a:off x="1520006" y="3789953"/>
            <a:ext cx="1049215" cy="1055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GRAB HUG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F83EA8C-FC35-4981-8CAB-142E3C4473CD}"/>
              </a:ext>
            </a:extLst>
          </p:cNvPr>
          <p:cNvSpPr/>
          <p:nvPr/>
        </p:nvSpPr>
        <p:spPr>
          <a:xfrm>
            <a:off x="3069949" y="3789953"/>
            <a:ext cx="1049215" cy="10554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GRAB KEY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81A026-52A6-451C-9581-F5FDC243EC6F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569221" y="4317661"/>
            <a:ext cx="5007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3B50A11-51BA-4DF5-BBBA-F751394D743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483444" y="4211813"/>
            <a:ext cx="11649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AAB20-D19F-4702-91B0-A0E3C233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 err="1"/>
              <a:t>Independent</a:t>
            </a:r>
            <a:r>
              <a:rPr lang="pt-BR" dirty="0"/>
              <a:t> </a:t>
            </a:r>
            <a:r>
              <a:rPr lang="pt-BR" dirty="0" err="1"/>
              <a:t>Order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39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2A92D-0AE1-43EC-9E40-F47FCC8F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Temporizador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050AC-EB84-47D5-BA65-FFA4CAA0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Interactions</vt:lpstr>
      <vt:lpstr>Open Door Simple Sequential Steps</vt:lpstr>
      <vt:lpstr> MultiNivel Sequential</vt:lpstr>
      <vt:lpstr> Independent Order</vt:lpstr>
      <vt:lpstr> Temporizador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</dc:title>
  <dc:creator>Ricardo Mendes</dc:creator>
  <cp:lastModifiedBy>Ricardo Mendes</cp:lastModifiedBy>
  <cp:revision>7</cp:revision>
  <dcterms:created xsi:type="dcterms:W3CDTF">2020-05-12T17:21:09Z</dcterms:created>
  <dcterms:modified xsi:type="dcterms:W3CDTF">2020-05-15T18:38:22Z</dcterms:modified>
</cp:coreProperties>
</file>