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BE4FF5-3BFA-44C0-9838-670B849803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557D523-CE36-4B3E-ADF4-E0CF68A0690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9A584FE-63EC-47C7-B3BE-111F0A4890B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92F9E60-0987-4C82-9F0D-E88AD313D3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EDE0081-B8C3-40FC-BFAB-B739625ED8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B6F3274-CB95-4330-B61F-4A56D395052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B5F915-2103-41F4-B0D4-F10852D5A2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980F271-B872-46B1-849F-F5277B1CB79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4F90058-A12B-47D1-8953-158DCA3FD4A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1090004-0FA3-4204-8AFE-8117A084136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84B6AF-2217-4EB5-AA7A-AAE5A8E2750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github.com/rmcveyhsawaknow/tasky-pivot-for-insight" TargetMode="External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k8s-tasky-taskying-a6d84ac7c6-849035372.us-east-1.elb.amazonaws.com/" TargetMode="External"/><Relationship Id="rId2" Type="http://schemas.openxmlformats.org/officeDocument/2006/relationships/hyperlink" Target="https://tasky-dev-v16-mongodb-backup-arisw1uz.s3.amazonaws.com/backups/latest.tar.gz" TargetMode="External"/><Relationship Id="rId3" Type="http://schemas.openxmlformats.org/officeDocument/2006/relationships/hyperlink" Target="https://github.com/rmcveyhsawaknow/tasky-pivot-for-insight/actions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hyperlink" Target="https://github.com/rmcveyhsawaknow/tasky-pivot-for-insight/blob/main/docs/technical-challenge-authentication-bug.md" TargetMode="External"/><Relationship Id="rId3" Type="http://schemas.openxmlformats.org/officeDocument/2006/relationships/hyperlink" Target="https://github.com/rmcveyhsawaknow/tasky-pivot-for-insight/blob/main/docs/technical-challenge-EKS-ALB-modernization-approach.md" TargetMode="External"/><Relationship Id="rId4" Type="http://schemas.openxmlformats.org/officeDocument/2006/relationships/hyperlink" Target="https://github.com/rmcveyhsawaknow/tasky-pivot-for-insight/blob/main/docs/technical-challenge-cost-analysis-methodologies.md" TargetMode="External"/><Relationship Id="rId5" Type="http://schemas.openxmlformats.org/officeDocument/2006/relationships/hyperlink" Target="https://github.com/rmcveyhsawaknow/tasky-pivot-for-insight/blob/main/docs/technical-challenge-github-actions-cicd-implementation.md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AWS Three-Tier Architecture Implementation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Technical Exercise Demonstration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Presenter: Ryan McVey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Date: July 28, 2025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Duration: 45-minute technical presentation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Technologies Demonstrated: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🏗️ Terraform Infrastructure-as-Code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☁️ AWS EKS, EC2, S3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🔄 GitHub Actions CI/CD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🐳 Container Orchestration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💰 Cost Optimization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92880" y="862920"/>
            <a:ext cx="8884800" cy="420228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914400" y="152280"/>
            <a:ext cx="7086600" cy="6633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Project Overview &amp; Technical Exercise Requirements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228600" y="2103840"/>
            <a:ext cx="3886200" cy="475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Technical Exercise Objectives: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Three-Tier Web Application on AWS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MongoDB 4.0.x on EC2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S3 for MongoDB Backups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Public Access via ALB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Terraform Deployment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Architecture Compliance: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Web: EKS Cluster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Data: EC2 MongoDB with Auth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Storage: S3 Public Backups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Success Metrics: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Deployment in 15-20 min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Real-time 5-min backups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$270/month burn rate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- 16 development iterations, cost = $32 over 2 weeks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4572000" y="2057400"/>
            <a:ext cx="4114800" cy="465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"/>
          <p:cNvSpPr txBox="1"/>
          <p:nvPr/>
        </p:nvSpPr>
        <p:spPr>
          <a:xfrm>
            <a:off x="1557000" y="1600200"/>
            <a:ext cx="62154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2a6099"/>
                </a:solidFill>
                <a:effectLst/>
                <a:uFillTx/>
                <a:latin typeface="Arial"/>
                <a:hlinkClick r:id="rId2"/>
              </a:rPr>
              <a:t>https://github.com/rmcveyhsawaknow/tasky-pivot-for-insight</a:t>
            </a:r>
            <a:endParaRPr b="0" lang="en-US" sz="1800" strike="noStrike" u="none">
              <a:solidFill>
                <a:srgbClr val="2a6099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46080"/>
            <a:ext cx="8229240" cy="63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Live Demo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2096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✅ Success Summary: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- 3-Tier on AWS, Full Automation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- 5-min backup, public access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CI/CD &amp; Infra as Code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🌐 Demo Ready: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Live App URL = 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1"/>
              </a:rPr>
              <a:t>http://k8s-tasky-taskying-a6d84ac7c6-849035372.us-east-1.elb.amazonaws.com/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1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Real-time Backup = 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2"/>
              </a:rPr>
              <a:t>https://tasky-dev-v16-mongodb-backup-arisw1uz.s3.amazonaws.com/backups/latest.tar.gz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GitHub Actions in Motion = </a:t>
            </a:r>
            <a:r>
              <a:rPr b="0" lang="en-US" sz="1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3"/>
              </a:rPr>
              <a:t>https://github.com/rmcveyhsawaknow/tasky-pivot-for-insight/actions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5" name="" descr=""/>
          <p:cNvPicPr/>
          <p:nvPr/>
        </p:nvPicPr>
        <p:blipFill>
          <a:blip r:embed="rId4"/>
          <a:stretch/>
        </p:blipFill>
        <p:spPr>
          <a:xfrm>
            <a:off x="3370680" y="685800"/>
            <a:ext cx="5544720" cy="36576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Go App &amp; Legacy MongoDB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228600" y="2057400"/>
            <a:ext cx="8649360" cy="30578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AWS Replatforming with Terraform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1842480" y="1128600"/>
            <a:ext cx="5244120" cy="527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4343400" y="2431440"/>
            <a:ext cx="2813760" cy="259776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  <p:sp>
        <p:nvSpPr>
          <p:cNvPr id="71" name="PlaceHolder 1"/>
          <p:cNvSpPr>
            <a:spLocks noGrp="1"/>
          </p:cNvSpPr>
          <p:nvPr>
            <p:ph/>
          </p:nvPr>
        </p:nvSpPr>
        <p:spPr>
          <a:xfrm>
            <a:off x="228600" y="457200"/>
            <a:ext cx="4343400" cy="25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Top 5 Challenges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i="1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(click for link)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2"/>
              </a:rPr>
              <a:t>Auth Bug → Middleware fix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Mongo Timeout → Pool Tuning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3"/>
              </a:rPr>
              <a:t>Dual ALB Conflict → K8s-Native LB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4"/>
              </a:rPr>
              <a:t>Cost Estimation → 4 Methods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  <a:hlinkClick r:id="rId5"/>
              </a:rPr>
              <a:t>GitHub Actions → Secure CI/CD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2" name="" descr=""/>
          <p:cNvPicPr/>
          <p:nvPr/>
        </p:nvPicPr>
        <p:blipFill>
          <a:blip r:embed="rId6"/>
          <a:stretch/>
        </p:blipFill>
        <p:spPr>
          <a:xfrm>
            <a:off x="6024240" y="457200"/>
            <a:ext cx="2891160" cy="30416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  <p:pic>
        <p:nvPicPr>
          <p:cNvPr id="73" name="" descr=""/>
          <p:cNvPicPr/>
          <p:nvPr/>
        </p:nvPicPr>
        <p:blipFill>
          <a:blip r:embed="rId7"/>
          <a:stretch/>
        </p:blipFill>
        <p:spPr>
          <a:xfrm>
            <a:off x="5484960" y="2971800"/>
            <a:ext cx="3430440" cy="34452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  <p:pic>
        <p:nvPicPr>
          <p:cNvPr id="74" name="" descr=""/>
          <p:cNvPicPr/>
          <p:nvPr/>
        </p:nvPicPr>
        <p:blipFill>
          <a:blip r:embed="rId8"/>
          <a:stretch/>
        </p:blipFill>
        <p:spPr>
          <a:xfrm>
            <a:off x="444960" y="2971800"/>
            <a:ext cx="3669840" cy="372744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560" y="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EKS &amp; ALB Integration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228600" y="809640"/>
            <a:ext cx="4800600" cy="376236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381200" y="3148200"/>
            <a:ext cx="4534200" cy="349596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9000" y="78120"/>
            <a:ext cx="9135000" cy="6341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84600" y="406440"/>
            <a:ext cx="5257800" cy="57366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5547240" y="1600200"/>
            <a:ext cx="3368160" cy="4114800"/>
          </a:xfrm>
          <a:prstGeom prst="rect">
            <a:avLst/>
          </a:prstGeom>
          <a:noFill/>
          <a:ln w="0">
            <a:noFill/>
          </a:ln>
          <a:effectLst>
            <a:outerShdw dist="101823" dir="2700000" blurRad="0" rotWithShape="0">
              <a:srgbClr val="2a6099"/>
            </a:outerShdw>
          </a:effectLst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2025-07-28T07:59:18Z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