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8C4B8-29C5-20B0-65C9-193193D4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49FFE9-D721-81A3-B007-224FFFE8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D65CC2-FE11-98D9-0F64-EB0C1B46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48BF0-1D44-87B5-BA3E-6DD46274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10C57-7435-D21F-B00E-49EB3653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EE8F1-6C9C-DCD3-C617-27CFEED0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34EEC4-A2A5-858D-AAC0-25A41F10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AFE73-389C-1F52-195A-4A06EC21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86B35-4B0F-BCBE-C6A5-B8901B9A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AAFC4-D9CC-D54A-B17A-464A7B9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9B443FB-DB23-A2EC-D2E6-7BD54D979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32A32B-A66B-CF35-EB0E-2E6B03A80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D4D6E-5BB3-F8DF-85F1-CBDBE55F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A81844-3D2B-B4D6-2BE7-E3A72CF3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74191-1BD5-CC2D-F6EF-EBE5B3A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3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1E944-FB08-2E21-C350-8687D69F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148E9-87E0-2461-A83E-E3C965CE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BAC7C-9D8A-1E7E-03B8-2DE0EA3B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F576-D81E-4B77-9C73-0D9D774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1C6D9-6F7E-98A1-34F4-B7F1322E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27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149FE-7E27-2483-2A5C-044D6915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B1206A-97D5-B697-22AD-D33E21D9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D2481-63A5-599C-1672-ECC68A9F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31B4B-8AFF-EC55-A8A5-9648FD69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ACC100-CED4-9B5C-7715-A392B468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4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6DA06-AB22-568B-FE2F-7B556383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C377D-83D6-FFE5-52BF-BE26F863F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7B16AE-9562-0922-770C-AA9CFC1C5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6C90-4EC1-9904-A9AC-71FAD80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9CB3CB-A530-2CE8-9165-AF84EF30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F15615-955F-EDB7-A86D-51C673A0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37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C8956-1C29-A57A-53EE-07018200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F43AF6-2ED6-AB08-D592-FEBB84BF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546326-85EC-15AB-3B91-50D8AE58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F39223-546B-A9B4-C480-B3B359F36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B4FB2-BAC1-84E3-0DAC-DA72DED9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FF469-4261-6486-5376-267079C7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A51FEC-4BB7-2254-0D13-9842674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D3BC91-DDF4-08B7-BCBD-65CFF8C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5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15078-5937-577A-B137-FA90D7BD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2937E3-9949-8E0C-3AAD-DF13F2FD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79664D-4CCA-28F0-3CB4-B7594033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45CD88-A876-C90B-E485-1A28BD3F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3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D59DED4-3F50-4E50-B3BF-327F35C1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9D0131-0EC8-2302-CA0C-F4F9855F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8C75B4-FF0F-741F-5057-F51D235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91836-B602-BC93-B88B-8122FE09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CA817-868B-F751-49AA-C38433BB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7B0E6-59C6-DC7F-F300-4AC8EF4A1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54D103-9F43-6D6D-6F72-0B0C2CB9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56C4B1-0B40-1424-95FC-496949F6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BBFA6D-EC58-4074-DAA5-74977F75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7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C95F6-29A6-1D7D-9C06-FD0D388C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8D71C9-6628-B0AE-60E1-79D974426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929212-C5F6-91B0-9F09-A25C5E818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23E75B-7694-FB46-7184-CCF7F2F8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CBDA63-5029-C777-31A3-58D58590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B05DFD-E911-0A72-3D9B-A6E7208C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A5A8B-B19E-1393-1E18-3CF7EA375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938C85-B904-8B49-6BC1-F18CFA0D8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5898AF-A44D-AFA8-948E-155709DE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1C2A-13DA-4094-91CD-2C815D7169CD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1130B-DEB9-9C13-A952-346994D0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017D2-A50E-3CC9-93A4-7CD1A648A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601B-E44D-44EB-B266-7CF5C1375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9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4A5E8-EB1B-8B5E-4A41-955840C31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Робот-официант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6F1E29-CDC1-C9DC-462C-2BB6C767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4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Выполнил:</a:t>
            </a:r>
            <a:br>
              <a:rPr lang="ru-RU" sz="2000" dirty="0"/>
            </a:br>
            <a:r>
              <a:rPr lang="ru-RU" sz="2000" dirty="0"/>
              <a:t>Романов Максим 9З</a:t>
            </a:r>
            <a:br>
              <a:rPr lang="ru-RU" sz="2000" dirty="0"/>
            </a:br>
            <a:r>
              <a:rPr lang="ru-RU" sz="2000" dirty="0"/>
              <a:t>Школа №1502</a:t>
            </a:r>
            <a:br>
              <a:rPr lang="ru-RU" sz="2000" dirty="0"/>
            </a:br>
            <a:r>
              <a:rPr lang="ru-RU" sz="2000" dirty="0"/>
              <a:t>Научный руководитель:</a:t>
            </a:r>
            <a:br>
              <a:rPr lang="ru-RU" sz="2000" dirty="0"/>
            </a:br>
            <a:r>
              <a:rPr lang="ru-RU" sz="2000" dirty="0"/>
              <a:t>Черепанов Сергей Павлович</a:t>
            </a:r>
          </a:p>
        </p:txBody>
      </p:sp>
    </p:spTree>
    <p:extLst>
      <p:ext uri="{BB962C8B-B14F-4D97-AF65-F5344CB8AC3E}">
        <p14:creationId xmlns:p14="http://schemas.microsoft.com/office/powerpoint/2010/main" val="4760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67A19D-4F1A-F5AE-0BA3-E33B8F09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E2678-FD26-B1FE-9AEF-CB9A1F80B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27" y="2334508"/>
            <a:ext cx="10785945" cy="4312782"/>
          </a:xfrm>
        </p:spPr>
        <p:txBody>
          <a:bodyPr>
            <a:noAutofit/>
          </a:bodyPr>
          <a:lstStyle/>
          <a:p>
            <a:r>
              <a:rPr lang="ru-RU" dirty="0"/>
              <a:t>В наше время повсеместно происходит замена человеческого труда роботизированным. </a:t>
            </a:r>
            <a:r>
              <a:rPr lang="ru-RU" u="sng" dirty="0"/>
              <a:t>Сфера обслуживания</a:t>
            </a:r>
            <a:r>
              <a:rPr lang="ru-RU" dirty="0"/>
              <a:t> не исключение.</a:t>
            </a:r>
          </a:p>
          <a:p>
            <a:endParaRPr lang="ru-RU" dirty="0"/>
          </a:p>
          <a:p>
            <a:r>
              <a:rPr lang="ru-RU" dirty="0"/>
              <a:t>Робот сферы обслуживания увеличивает производительность, уменьшает затраты, является «фишкой» заведения.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964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A1945-EAF4-AB8E-0EA4-9E9FE8C9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ED4EF-2785-F271-80AC-F62A2F83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366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Несмотря на то, что в сфере обслуживания уже существуют роботы-официанты, они все не подходят для ресторанов японской кухни, так как являются слишком громоздкими.</a:t>
            </a:r>
          </a:p>
        </p:txBody>
      </p:sp>
    </p:spTree>
    <p:extLst>
      <p:ext uri="{BB962C8B-B14F-4D97-AF65-F5344CB8AC3E}">
        <p14:creationId xmlns:p14="http://schemas.microsoft.com/office/powerpoint/2010/main" val="169459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694E1-E018-33B6-5222-E5577FE9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386EF-DD58-F097-02F9-80229C27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01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1B4CB-CDD8-BAC7-7DB2-D9247BD9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C0F80-6A40-3FD9-51EB-8709D68A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250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7FC49-37D2-35B8-ECCF-41809172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5533F-F5C8-4940-E4A5-0C1E99F2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64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78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Робот-официант</vt:lpstr>
      <vt:lpstr>Актуальность</vt:lpstr>
      <vt:lpstr>Проблема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 Романов</dc:creator>
  <cp:lastModifiedBy>Максим Романов</cp:lastModifiedBy>
  <cp:revision>5</cp:revision>
  <dcterms:created xsi:type="dcterms:W3CDTF">2024-10-10T20:09:57Z</dcterms:created>
  <dcterms:modified xsi:type="dcterms:W3CDTF">2024-12-11T18:51:37Z</dcterms:modified>
</cp:coreProperties>
</file>