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0" r:id="rId5"/>
    <p:sldId id="261" r:id="rId6"/>
    <p:sldId id="259"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61" d="100"/>
          <a:sy n="61" d="100"/>
        </p:scale>
        <p:origin x="4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8455E4-59CA-447E-BBF0-67656CED29ED}"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25953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455E4-59CA-447E-BBF0-67656CED29ED}"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176145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455E4-59CA-447E-BBF0-67656CED29ED}"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349012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455E4-59CA-447E-BBF0-67656CED29ED}"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210460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8455E4-59CA-447E-BBF0-67656CED29ED}"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87041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8455E4-59CA-447E-BBF0-67656CED29ED}"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1101551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8455E4-59CA-447E-BBF0-67656CED29ED}" type="datetimeFigureOut">
              <a:rPr lang="en-US" smtClean="0"/>
              <a:t>3/8/2015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209155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8455E4-59CA-447E-BBF0-67656CED29ED}" type="datetimeFigureOut">
              <a:rPr lang="en-US" smtClean="0"/>
              <a:t>3/8/2015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428175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455E4-59CA-447E-BBF0-67656CED29ED}" type="datetimeFigureOut">
              <a:rPr lang="en-US" smtClean="0"/>
              <a:t>3/8/2015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97217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455E4-59CA-447E-BBF0-67656CED29ED}"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381974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455E4-59CA-447E-BBF0-67656CED29ED}"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2FE54-0599-4F82-AF72-561B0693DD27}" type="slidenum">
              <a:rPr lang="en-US" smtClean="0"/>
              <a:t>‹#›</a:t>
            </a:fld>
            <a:endParaRPr lang="en-US"/>
          </a:p>
        </p:txBody>
      </p:sp>
    </p:spTree>
    <p:extLst>
      <p:ext uri="{BB962C8B-B14F-4D97-AF65-F5344CB8AC3E}">
        <p14:creationId xmlns:p14="http://schemas.microsoft.com/office/powerpoint/2010/main" val="93206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455E4-59CA-447E-BBF0-67656CED29ED}" type="datetimeFigureOut">
              <a:rPr lang="en-US" smtClean="0"/>
              <a:t>3/8/2015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2FE54-0599-4F82-AF72-561B0693DD27}" type="slidenum">
              <a:rPr lang="en-US" smtClean="0"/>
              <a:t>‹#›</a:t>
            </a:fld>
            <a:endParaRPr lang="en-US"/>
          </a:p>
        </p:txBody>
      </p:sp>
    </p:spTree>
    <p:extLst>
      <p:ext uri="{BB962C8B-B14F-4D97-AF65-F5344CB8AC3E}">
        <p14:creationId xmlns:p14="http://schemas.microsoft.com/office/powerpoint/2010/main" val="2594758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657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6889" y="572145"/>
            <a:ext cx="5182656" cy="6042934"/>
          </a:xfrm>
          <a:prstGeom prst="rect">
            <a:avLst/>
          </a:prstGeom>
        </p:spPr>
      </p:pic>
    </p:spTree>
    <p:extLst>
      <p:ext uri="{BB962C8B-B14F-4D97-AF65-F5344CB8AC3E}">
        <p14:creationId xmlns:p14="http://schemas.microsoft.com/office/powerpoint/2010/main" val="311646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Breadboard </a:t>
            </a:r>
            <a:endParaRPr lang="en-US" dirty="0"/>
          </a:p>
        </p:txBody>
      </p:sp>
      <p:pic>
        <p:nvPicPr>
          <p:cNvPr id="4" name="Picture 3"/>
          <p:cNvPicPr>
            <a:picLocks noChangeAspect="1"/>
          </p:cNvPicPr>
          <p:nvPr/>
        </p:nvPicPr>
        <p:blipFill>
          <a:blip r:embed="rId2"/>
          <a:stretch>
            <a:fillRect/>
          </a:stretch>
        </p:blipFill>
        <p:spPr>
          <a:xfrm>
            <a:off x="5012941" y="1134028"/>
            <a:ext cx="7362990" cy="5301353"/>
          </a:xfrm>
          <a:prstGeom prst="rect">
            <a:avLst/>
          </a:prstGeom>
        </p:spPr>
      </p:pic>
      <p:sp>
        <p:nvSpPr>
          <p:cNvPr id="6" name="Rectangle 5"/>
          <p:cNvSpPr/>
          <p:nvPr/>
        </p:nvSpPr>
        <p:spPr>
          <a:xfrm>
            <a:off x="422548" y="1631403"/>
            <a:ext cx="4906197" cy="5078313"/>
          </a:xfrm>
          <a:prstGeom prst="rect">
            <a:avLst/>
          </a:prstGeom>
        </p:spPr>
        <p:txBody>
          <a:bodyPr wrap="square">
            <a:spAutoFit/>
          </a:bodyPr>
          <a:lstStyle/>
          <a:p>
            <a:r>
              <a:rPr lang="en-US" b="0" i="0" dirty="0" smtClean="0">
                <a:solidFill>
                  <a:srgbClr val="333333"/>
                </a:solidFill>
                <a:effectLst/>
                <a:latin typeface="Helvetica Neue"/>
              </a:rPr>
              <a:t>making temporary circuits and prototyping, and they require absolutely no soldering.</a:t>
            </a:r>
          </a:p>
          <a:p>
            <a:r>
              <a:rPr lang="en-US" b="1" i="0" dirty="0" smtClean="0">
                <a:solidFill>
                  <a:srgbClr val="333333"/>
                </a:solidFill>
                <a:effectLst/>
                <a:latin typeface="Helvetica Neue"/>
              </a:rPr>
              <a:t>Prototyping</a:t>
            </a:r>
            <a:r>
              <a:rPr lang="en-US" b="0" i="0" dirty="0" smtClean="0">
                <a:solidFill>
                  <a:srgbClr val="333333"/>
                </a:solidFill>
                <a:effectLst/>
                <a:latin typeface="Helvetica Neue"/>
              </a:rPr>
              <a:t> is the process of testing out an idea by creating a preliminary model from which other forms are developed or copied, and it is one of the most common uses for breadboards. If you aren’t sure how a circuit will react under a given set of parameters, it’s best to build a prototype and test it out.</a:t>
            </a:r>
          </a:p>
          <a:p>
            <a:r>
              <a:rPr lang="en-US" b="0" i="0" dirty="0" smtClean="0">
                <a:solidFill>
                  <a:srgbClr val="333333"/>
                </a:solidFill>
                <a:effectLst/>
                <a:latin typeface="Helvetica Neue"/>
              </a:rPr>
              <a:t>For those new to electronics and circuits, breadboards are often the best place to start. That is the real beauty of breadboards–they can house both the simplest circuit as well as very complex circuits. As you’ll see later in this tutorial, if your circuit outgrows its current breadboard, others can be </a:t>
            </a:r>
            <a:r>
              <a:rPr lang="en-US" b="0" i="0" dirty="0" err="1" smtClean="0">
                <a:solidFill>
                  <a:srgbClr val="333333"/>
                </a:solidFill>
                <a:effectLst/>
                <a:latin typeface="Helvetica Neue"/>
              </a:rPr>
              <a:t>be</a:t>
            </a:r>
            <a:r>
              <a:rPr lang="en-US" b="0" i="0" dirty="0" smtClean="0">
                <a:solidFill>
                  <a:srgbClr val="333333"/>
                </a:solidFill>
                <a:effectLst/>
                <a:latin typeface="Helvetica Neue"/>
              </a:rPr>
              <a:t> attached to accommodate circuits of all sizes and complexities.</a:t>
            </a:r>
            <a:endParaRPr lang="en-US" b="0" i="0" dirty="0">
              <a:solidFill>
                <a:srgbClr val="333333"/>
              </a:solidFill>
              <a:effectLst/>
              <a:latin typeface="Helvetica Neue"/>
            </a:endParaRPr>
          </a:p>
        </p:txBody>
      </p:sp>
    </p:spTree>
    <p:extLst>
      <p:ext uri="{BB962C8B-B14F-4D97-AF65-F5344CB8AC3E}">
        <p14:creationId xmlns:p14="http://schemas.microsoft.com/office/powerpoint/2010/main" val="201702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12566" y="365125"/>
            <a:ext cx="8166539" cy="6248420"/>
          </a:xfrm>
        </p:spPr>
      </p:pic>
    </p:spTree>
    <p:extLst>
      <p:ext uri="{BB962C8B-B14F-4D97-AF65-F5344CB8AC3E}">
        <p14:creationId xmlns:p14="http://schemas.microsoft.com/office/powerpoint/2010/main" val="112576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055" y="332835"/>
            <a:ext cx="9695793" cy="6281188"/>
          </a:xfrm>
          <a:prstGeom prst="rect">
            <a:avLst/>
          </a:prstGeom>
        </p:spPr>
      </p:pic>
    </p:spTree>
    <p:extLst>
      <p:ext uri="{BB962C8B-B14F-4D97-AF65-F5344CB8AC3E}">
        <p14:creationId xmlns:p14="http://schemas.microsoft.com/office/powerpoint/2010/main" val="5247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86973"/>
            <a:ext cx="10765221" cy="6433227"/>
          </a:xfrm>
          <a:prstGeom prst="rect">
            <a:avLst/>
          </a:prstGeom>
        </p:spPr>
      </p:pic>
    </p:spTree>
    <p:extLst>
      <p:ext uri="{BB962C8B-B14F-4D97-AF65-F5344CB8AC3E}">
        <p14:creationId xmlns:p14="http://schemas.microsoft.com/office/powerpoint/2010/main" val="403111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86972"/>
            <a:ext cx="10922876" cy="6527441"/>
          </a:xfrm>
          <a:prstGeom prst="rect">
            <a:avLst/>
          </a:prstGeom>
        </p:spPr>
      </p:pic>
    </p:spTree>
    <p:extLst>
      <p:ext uri="{BB962C8B-B14F-4D97-AF65-F5344CB8AC3E}">
        <p14:creationId xmlns:p14="http://schemas.microsoft.com/office/powerpoint/2010/main" val="681544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15</Words>
  <Application>Microsoft Office PowerPoint</Application>
  <PresentationFormat>Widescreen</PresentationFormat>
  <Paragraphs>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PowerPoint Presentation</vt:lpstr>
      <vt:lpstr>PowerPoint Presentation</vt:lpstr>
      <vt:lpstr>Breadboard </vt:lpstr>
      <vt:lpstr>PowerPoint Presentation</vt:lpstr>
      <vt:lpstr>PowerPoint Presentation</vt:lpstr>
      <vt:lpstr>PowerPoint Presentation</vt:lpstr>
      <vt:lpstr>PowerPoint Presentation</vt:lpstr>
    </vt:vector>
  </TitlesOfParts>
  <Company>Amazon.com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Qiu, Fangbing</dc:creator>
  <cp:lastModifiedBy>Qiu, Fangbing</cp:lastModifiedBy>
  <cp:revision>4</cp:revision>
  <dcterms:created xsi:type="dcterms:W3CDTF">2015-03-08T23:10:01Z</dcterms:created>
  <dcterms:modified xsi:type="dcterms:W3CDTF">2015-03-09T00:14:41Z</dcterms:modified>
</cp:coreProperties>
</file>