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pfxteam/2012/04/12/asyncawait-faq/" TargetMode="External"/><Relationship Id="rId2" Type="http://schemas.openxmlformats.org/officeDocument/2006/relationships/hyperlink" Target="https://docs.microsoft.com/en-us/dotnet/csharp/programming-guide/concepts/async/inde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Asynchronous Programming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8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C# 5 available in .NET Framework 4.5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improves responsiveness</a:t>
            </a:r>
          </a:p>
          <a:p>
            <a:r>
              <a:rPr lang="en-US" dirty="0" smtClean="0"/>
              <a:t>A feature of most modern programming languages and libraries(AngularJS, Swift, Python, etc.)</a:t>
            </a:r>
          </a:p>
          <a:p>
            <a:r>
              <a:rPr lang="en-US" dirty="0" smtClean="0"/>
              <a:t>.NET does heavy lifting.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6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Thread</a:t>
            </a:r>
            <a:endParaRPr lang="en-US" dirty="0" smtClean="0"/>
          </a:p>
          <a:p>
            <a:pPr lvl="1"/>
            <a:r>
              <a:rPr lang="en-US" dirty="0" smtClean="0"/>
              <a:t>Executes code line by line. (Stack traces). Managed threads work slightly different than general ‘threads.’</a:t>
            </a:r>
            <a:endParaRPr lang="en-US" dirty="0" smtClean="0"/>
          </a:p>
          <a:p>
            <a:r>
              <a:rPr lang="en-US" dirty="0" smtClean="0"/>
              <a:t>Intermediate Language</a:t>
            </a:r>
          </a:p>
          <a:p>
            <a:pPr lvl="1"/>
            <a:r>
              <a:rPr lang="en-US" dirty="0" smtClean="0"/>
              <a:t>When compiling C#, it turns into IL before machine code. </a:t>
            </a:r>
            <a:r>
              <a:rPr lang="en-US" dirty="0" err="1" smtClean="0"/>
              <a:t>Asyn</a:t>
            </a:r>
            <a:r>
              <a:rPr lang="en-US" dirty="0" err="1" smtClean="0"/>
              <a:t>c</a:t>
            </a:r>
            <a:r>
              <a:rPr lang="en-US" dirty="0" smtClean="0"/>
              <a:t> operates at this level.</a:t>
            </a:r>
          </a:p>
          <a:p>
            <a:r>
              <a:rPr lang="en-US" dirty="0" smtClean="0"/>
              <a:t>Stack trace</a:t>
            </a:r>
          </a:p>
          <a:p>
            <a:pPr lvl="1"/>
            <a:r>
              <a:rPr lang="en-US" dirty="0" smtClean="0"/>
              <a:t>Functions (or even lambdas) that perform operations, other functions.</a:t>
            </a:r>
          </a:p>
          <a:p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Not threads.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940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try to manage threads yourself. Let .NET do that.</a:t>
            </a:r>
          </a:p>
          <a:p>
            <a:r>
              <a:rPr lang="en-US" dirty="0" smtClean="0"/>
              <a:t>Don’t throw </a:t>
            </a:r>
            <a:r>
              <a:rPr lang="en-US" dirty="0" err="1" smtClean="0"/>
              <a:t>Async</a:t>
            </a:r>
            <a:r>
              <a:rPr lang="en-US" dirty="0" smtClean="0"/>
              <a:t> into existing </a:t>
            </a:r>
            <a:r>
              <a:rPr lang="en-US" dirty="0" smtClean="0"/>
              <a:t>applications.</a:t>
            </a:r>
            <a:endParaRPr lang="en-US" dirty="0" smtClean="0"/>
          </a:p>
          <a:p>
            <a:r>
              <a:rPr lang="en-US" dirty="0" smtClean="0"/>
              <a:t>Experiment with your own sandbox applications. Debug them to understand how it works. </a:t>
            </a:r>
            <a:r>
              <a:rPr lang="en-US" u="sng" dirty="0" smtClean="0"/>
              <a:t>Don’t</a:t>
            </a:r>
            <a:r>
              <a:rPr lang="en-US" dirty="0" smtClean="0"/>
              <a:t> assume it will do what you want because there are no compile errors.</a:t>
            </a:r>
          </a:p>
          <a:p>
            <a:r>
              <a:rPr lang="en-US" dirty="0" smtClean="0"/>
              <a:t>Simple designs </a:t>
            </a:r>
            <a:r>
              <a:rPr lang="en-US" dirty="0" smtClean="0"/>
              <a:t>over </a:t>
            </a:r>
            <a:r>
              <a:rPr lang="en-US" dirty="0" smtClean="0"/>
              <a:t>complex designs. If you are better off </a:t>
            </a:r>
            <a:r>
              <a:rPr lang="en-US" u="sng" dirty="0" smtClean="0"/>
              <a:t>not</a:t>
            </a:r>
            <a:r>
              <a:rPr lang="en-US" dirty="0" smtClean="0"/>
              <a:t> using </a:t>
            </a:r>
            <a:r>
              <a:rPr lang="en-US" dirty="0" err="1" smtClean="0"/>
              <a:t>async</a:t>
            </a:r>
            <a:r>
              <a:rPr lang="en-US" dirty="0" smtClean="0"/>
              <a:t> stuff, then </a:t>
            </a:r>
            <a:r>
              <a:rPr lang="en-US" dirty="0" smtClean="0"/>
              <a:t>don’t stuff it in there.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9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/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Write </a:t>
            </a:r>
            <a:r>
              <a:rPr lang="en-US" dirty="0"/>
              <a:t>a program that throttles incoming requests based on the following </a:t>
            </a:r>
            <a:r>
              <a:rPr lang="en-US" dirty="0" smtClean="0"/>
              <a:t>requirements:</a:t>
            </a:r>
          </a:p>
          <a:p>
            <a:r>
              <a:rPr lang="en-US" dirty="0" smtClean="0"/>
              <a:t>There </a:t>
            </a:r>
            <a:r>
              <a:rPr lang="en-US" dirty="0"/>
              <a:t>is a limit of no more than 10 concurrent requests being processed</a:t>
            </a:r>
          </a:p>
          <a:p>
            <a:r>
              <a:rPr lang="en-US" dirty="0" smtClean="0"/>
              <a:t>Each </a:t>
            </a:r>
            <a:r>
              <a:rPr lang="en-US" dirty="0"/>
              <a:t>request takes 10 seconds to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4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MSDN, </a:t>
            </a:r>
            <a:r>
              <a:rPr lang="en-US" dirty="0" err="1" smtClean="0"/>
              <a:t>Pluralsight</a:t>
            </a:r>
            <a:r>
              <a:rPr lang="en-US" dirty="0" smtClean="0"/>
              <a:t>, Google have great resources on how to use.</a:t>
            </a:r>
          </a:p>
          <a:p>
            <a:r>
              <a:rPr lang="en-US" i="1" dirty="0" smtClean="0"/>
              <a:t>Highly</a:t>
            </a:r>
            <a:r>
              <a:rPr lang="en-US" dirty="0" smtClean="0"/>
              <a:t> recommend making your own demo program and experimenting however.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err="1" smtClean="0">
                <a:hlinkClick r:id="rId2"/>
              </a:rPr>
              <a:t>docs.microsoft.com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en</a:t>
            </a:r>
            <a:r>
              <a:rPr lang="en-US" dirty="0" smtClean="0">
                <a:hlinkClick r:id="rId2"/>
              </a:rPr>
              <a:t>-us/</a:t>
            </a:r>
            <a:r>
              <a:rPr lang="en-US" dirty="0" err="1" smtClean="0">
                <a:hlinkClick r:id="rId2"/>
              </a:rPr>
              <a:t>dotnet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csharp</a:t>
            </a:r>
            <a:r>
              <a:rPr lang="en-US" dirty="0" smtClean="0">
                <a:hlinkClick r:id="rId2"/>
              </a:rPr>
              <a:t>/programming-guide/concepts/</a:t>
            </a:r>
            <a:r>
              <a:rPr lang="en-US" dirty="0" err="1" smtClean="0">
                <a:hlinkClick r:id="rId2"/>
              </a:rPr>
              <a:t>async</a:t>
            </a:r>
            <a:r>
              <a:rPr lang="en-US" dirty="0" smtClean="0">
                <a:hlinkClick r:id="rId2"/>
              </a:rPr>
              <a:t>/index</a:t>
            </a:r>
            <a:endParaRPr lang="en-US" dirty="0" smtClean="0"/>
          </a:p>
          <a:p>
            <a:r>
              <a:rPr lang="en-US" dirty="0" smtClean="0"/>
              <a:t>Use a console application vs. a GUI application. Why are they different?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blogs.msdn.microsoft.com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pfxteam</a:t>
            </a:r>
            <a:r>
              <a:rPr lang="en-US" dirty="0">
                <a:hlinkClick r:id="rId3"/>
              </a:rPr>
              <a:t>/2012/04/12/</a:t>
            </a:r>
            <a:r>
              <a:rPr lang="en-US" dirty="0" err="1">
                <a:hlinkClick r:id="rId3"/>
              </a:rPr>
              <a:t>asyncawait-faq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4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</a:t>
            </a:r>
            <a:r>
              <a:rPr lang="en-US" dirty="0" err="1" smtClean="0"/>
              <a:t>brownbags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UX</a:t>
            </a:r>
            <a:r>
              <a:rPr lang="en-US" dirty="0" smtClean="0"/>
              <a:t> Driven Design</a:t>
            </a:r>
          </a:p>
          <a:p>
            <a:r>
              <a:rPr lang="en-US" dirty="0" smtClean="0"/>
              <a:t>DevOps/Release Management</a:t>
            </a:r>
          </a:p>
          <a:p>
            <a:r>
              <a:rPr lang="en-US" dirty="0" smtClean="0"/>
              <a:t>Tools, Tips, and Tricks</a:t>
            </a:r>
          </a:p>
          <a:p>
            <a:r>
              <a:rPr lang="en-US" dirty="0" smtClean="0"/>
              <a:t>Performance + Profiling/Instrumentation</a:t>
            </a:r>
          </a:p>
          <a:p>
            <a:r>
              <a:rPr lang="en-US" dirty="0" smtClean="0"/>
              <a:t>Accessibility</a:t>
            </a:r>
          </a:p>
          <a:p>
            <a:r>
              <a:rPr lang="en-US" dirty="0" smtClean="0"/>
              <a:t>Hybrid Engineering (</a:t>
            </a:r>
            <a:r>
              <a:rPr lang="en-US" dirty="0" err="1" smtClean="0"/>
              <a:t>QA+Dev</a:t>
            </a:r>
            <a:r>
              <a:rPr lang="en-US" dirty="0" smtClean="0"/>
              <a:t>=Hybrid)</a:t>
            </a:r>
          </a:p>
          <a:p>
            <a:r>
              <a:rPr lang="en-US" dirty="0" smtClean="0"/>
              <a:t>Automation/QA</a:t>
            </a:r>
          </a:p>
          <a:p>
            <a:r>
              <a:rPr lang="en-US" dirty="0" smtClean="0"/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val="53312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4239</TotalTime>
  <Words>294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ASYNC C#</vt:lpstr>
      <vt:lpstr>Preface</vt:lpstr>
      <vt:lpstr>.NET terminology</vt:lpstr>
      <vt:lpstr>caveats</vt:lpstr>
      <vt:lpstr>How to use / demo</vt:lpstr>
      <vt:lpstr>References</vt:lpstr>
      <vt:lpstr>future brownbags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C#</dc:title>
  <dc:creator>Daniel Martinez</dc:creator>
  <cp:lastModifiedBy>Daniel Martinez</cp:lastModifiedBy>
  <cp:revision>9</cp:revision>
  <dcterms:created xsi:type="dcterms:W3CDTF">2018-01-12T16:38:33Z</dcterms:created>
  <dcterms:modified xsi:type="dcterms:W3CDTF">2018-01-22T14:28:06Z</dcterms:modified>
</cp:coreProperties>
</file>