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B86F7-57B1-4AE6-A502-F7AC7A0C05CA}" v="17" dt="2025-10-03T13:58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1D26-5B59-40B1-90A3-33181C13F00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8221-57C7-4F5B-BC12-0C2C5CC0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882A-2597-65F0-105A-537A3AAC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A77B0-5C12-3B01-4207-EC642B068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B5DE4-3F47-5294-EED1-817FEF99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59EC-7DDB-3338-9336-2D19BB40B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1E3-086A-0D41-7D9D-FC23BDE0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3355-441D-4DB4-F55C-B94B1C533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D02E-3B47-EA58-E763-C559FEF3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AC20-2FF4-2F9B-7F07-7528C5F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095A-EB0E-02EB-0C4A-CE380A78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F99-8B3A-2716-E5EC-AD0FFC7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9FC4-F521-68E1-6070-0AAF336F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53-B496-136E-547E-F670286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2FCA-095D-7247-91A2-600EA0D2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FD5-F11B-29F4-E566-D9D69DA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00973-EB93-B2B7-4717-CED3B77D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9E31-D19C-E19F-6490-24627DB0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CB1A-1481-588C-7A33-D5686A59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9DE-908F-805B-72FF-4CCD011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642F-332E-B74E-816A-0E291C4F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BE6-BDB8-7536-C55E-DCB1D9E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82D-18F8-B13B-91CE-52EE4959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D42-CFF2-3A41-DE45-D8E9859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24A8-0696-BCA4-35BF-E6BA6C7D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DAD2-DB9B-8F97-6979-2CF899E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C5B-BDAE-4223-FF61-D7034DD9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A5B3-8883-059F-C1D6-B7B7BBA2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0014-6E75-63A7-6317-70F0674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231-D1B8-9A06-86E0-A84C7846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FB5-9969-C79B-2AC0-2347C70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668E-98CE-467C-860A-3E8CACA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4B6-5934-CC2E-47BA-1861C256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12FF-2D23-3B31-8E06-550783C3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6FBC-503C-13B7-EB36-2092C1D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3AD-7B54-32E2-B891-0AB2F23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C675-C583-6BC0-931E-140B43B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6987-B9F9-2A85-2178-940566F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F5BF-9AB5-EFEC-7182-531C3B91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EFB5-29B6-BFCA-DD53-BAE9ABEF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E44BE-7562-7260-13E6-717453F6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62AC0-2A3C-303A-64BB-50F43090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6431-4E1C-D9FE-1F9B-299E0776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3DB40-7788-05FC-E4EA-1E0727F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530-E5FC-1BFC-14B0-7D59DC1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6448-A83C-162C-838C-E5487FC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8D92A-DD51-5757-4C74-A9CA5483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776E-73AC-4AF0-24E6-0F482D92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596D-A2A6-FF33-3471-D2B5A22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913D-4B40-99F1-B73C-01D41BD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26F-CBAE-475A-138A-E01CF26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D8C4-4549-8D13-CFDA-F571785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976-2975-DA95-92FF-9A04150F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4D19-D437-2AF6-6781-FB1D0F4C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E64E-30D6-C16C-2852-7838D476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6625-5311-072F-1FE4-F85DEE8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8864-55D1-13F1-03F8-A4D00EA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95E-9730-6B17-806C-BBDBD97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698-3A8B-3388-E79F-89B2A820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31191-00FC-A834-7F7E-0FFA0AFA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9564-5315-20E7-DFCC-57E132FB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FC12-A536-8771-9670-8AAADA10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A3EC-4F1F-53EA-3A4F-885C934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6D0-92BC-EA7A-965F-92F861B5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55CE-08BE-00AC-C383-B99C6A6D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9B38-1794-2674-EB65-BE354EA2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558A-4A56-4339-43AB-E41EAD80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C38E-17A5-4A1D-C3A4-109E2C6B8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B36-9C17-7C0A-548C-B9652E4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2DC90-08CF-D0EB-BCD3-A34DC4BA4C00}"/>
              </a:ext>
            </a:extLst>
          </p:cNvPr>
          <p:cNvSpPr/>
          <p:nvPr/>
        </p:nvSpPr>
        <p:spPr>
          <a:xfrm>
            <a:off x="4657007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200C5-9D07-B230-0CA4-2A551B86E851}"/>
              </a:ext>
            </a:extLst>
          </p:cNvPr>
          <p:cNvSpPr/>
          <p:nvPr/>
        </p:nvSpPr>
        <p:spPr>
          <a:xfrm>
            <a:off x="4650658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BAE0C-3F49-CE42-6E85-E6C8228729A1}"/>
              </a:ext>
            </a:extLst>
          </p:cNvPr>
          <p:cNvSpPr/>
          <p:nvPr/>
        </p:nvSpPr>
        <p:spPr>
          <a:xfrm>
            <a:off x="465065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1DB5C-0EA4-946B-BB81-824A2855E5FC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E6434CF-050A-31DC-15F9-F99771F8E329}"/>
              </a:ext>
            </a:extLst>
          </p:cNvPr>
          <p:cNvSpPr/>
          <p:nvPr/>
        </p:nvSpPr>
        <p:spPr>
          <a:xfrm>
            <a:off x="406806" y="1026541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BDAC-607E-A37B-C7E8-4BA9F2CE976E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30CBD-436C-7FA1-A7C8-2BB040F64778}"/>
              </a:ext>
            </a:extLst>
          </p:cNvPr>
          <p:cNvSpPr/>
          <p:nvPr/>
        </p:nvSpPr>
        <p:spPr>
          <a:xfrm>
            <a:off x="786089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4B89F56-1D71-8025-2090-123D7932EC0F}"/>
              </a:ext>
            </a:extLst>
          </p:cNvPr>
          <p:cNvSpPr/>
          <p:nvPr/>
        </p:nvSpPr>
        <p:spPr>
          <a:xfrm>
            <a:off x="9910918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5D784-E01D-8742-787B-FB695A3F8D62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8942440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C08A-67E8-D0E6-2668-732612FE427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732206" y="1469922"/>
            <a:ext cx="2128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6C03CE-C683-3442-2B89-61C4F2E30A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191432" y="1887793"/>
            <a:ext cx="0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C056B-30BA-B306-992B-A899822C4185}"/>
              </a:ext>
            </a:extLst>
          </p:cNvPr>
          <p:cNvCxnSpPr>
            <a:stCxn id="6" idx="1"/>
          </p:cNvCxnSpPr>
          <p:nvPr/>
        </p:nvCxnSpPr>
        <p:spPr>
          <a:xfrm flipH="1">
            <a:off x="3580170" y="1469922"/>
            <a:ext cx="1070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26544-3DD0-D0A2-08BB-5BBF8D88F5A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87087" y="146992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85C440-9D89-1D88-2F97-FAC9E94E3DB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7C5EC7-1F8B-C62F-A66F-399E9E2362D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720531" y="-1629084"/>
            <a:ext cx="12700" cy="536227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1EB1F-F0D7-EACC-923A-6828A4E4EE76}"/>
              </a:ext>
            </a:extLst>
          </p:cNvPr>
          <p:cNvCxnSpPr>
            <a:cxnSpLocks/>
          </p:cNvCxnSpPr>
          <p:nvPr/>
        </p:nvCxnSpPr>
        <p:spPr>
          <a:xfrm flipH="1">
            <a:off x="10636699" y="402139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58794-ACF6-FD1D-5211-FADEB04C16C5}"/>
              </a:ext>
            </a:extLst>
          </p:cNvPr>
          <p:cNvCxnSpPr>
            <a:cxnSpLocks/>
          </p:cNvCxnSpPr>
          <p:nvPr/>
        </p:nvCxnSpPr>
        <p:spPr>
          <a:xfrm flipH="1">
            <a:off x="10636699" y="4321276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77A9C-F270-4235-F6D7-6B6AC568300B}"/>
              </a:ext>
            </a:extLst>
          </p:cNvPr>
          <p:cNvCxnSpPr>
            <a:cxnSpLocks/>
          </p:cNvCxnSpPr>
          <p:nvPr/>
        </p:nvCxnSpPr>
        <p:spPr>
          <a:xfrm flipH="1">
            <a:off x="10636698" y="4598108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EDF5A3-2F88-E012-422C-D5EB635CE6DB}"/>
              </a:ext>
            </a:extLst>
          </p:cNvPr>
          <p:cNvCxnSpPr>
            <a:cxnSpLocks/>
          </p:cNvCxnSpPr>
          <p:nvPr/>
        </p:nvCxnSpPr>
        <p:spPr>
          <a:xfrm flipH="1">
            <a:off x="10636697" y="4897992"/>
            <a:ext cx="711535" cy="3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2B417E4-9B34-E237-E3C8-E21A3677FFBA}"/>
              </a:ext>
            </a:extLst>
          </p:cNvPr>
          <p:cNvSpPr txBox="1"/>
          <p:nvPr/>
        </p:nvSpPr>
        <p:spPr>
          <a:xfrm>
            <a:off x="9266062" y="3815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LLMs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48E8B7-7386-0F7D-E629-84EE1D241ADC}"/>
              </a:ext>
            </a:extLst>
          </p:cNvPr>
          <p:cNvSpPr txBox="1"/>
          <p:nvPr/>
        </p:nvSpPr>
        <p:spPr>
          <a:xfrm>
            <a:off x="9384046" y="412707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40ADF5-8DB8-9FCF-72A7-EE8202FFEEC1}"/>
              </a:ext>
            </a:extLst>
          </p:cNvPr>
          <p:cNvSpPr txBox="1"/>
          <p:nvPr/>
        </p:nvSpPr>
        <p:spPr>
          <a:xfrm>
            <a:off x="9384045" y="44134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B2601D-C7FC-903C-9816-4955F3787D52}"/>
              </a:ext>
            </a:extLst>
          </p:cNvPr>
          <p:cNvSpPr txBox="1"/>
          <p:nvPr/>
        </p:nvSpPr>
        <p:spPr>
          <a:xfrm>
            <a:off x="9384046" y="46871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4C56A6-DA04-70A5-9718-4D3F07F3D0F5}"/>
              </a:ext>
            </a:extLst>
          </p:cNvPr>
          <p:cNvCxnSpPr/>
          <p:nvPr/>
        </p:nvCxnSpPr>
        <p:spPr>
          <a:xfrm flipV="1">
            <a:off x="5412659" y="1887793"/>
            <a:ext cx="0" cy="897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E8F59-82AE-4856-6859-BA267EA784D4}"/>
              </a:ext>
            </a:extLst>
          </p:cNvPr>
          <p:cNvCxnSpPr>
            <a:cxnSpLocks/>
          </p:cNvCxnSpPr>
          <p:nvPr/>
        </p:nvCxnSpPr>
        <p:spPr>
          <a:xfrm>
            <a:off x="5726881" y="1661650"/>
            <a:ext cx="213401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14009D-FDD5-EC84-678B-D5909D894481}"/>
              </a:ext>
            </a:extLst>
          </p:cNvPr>
          <p:cNvSpPr/>
          <p:nvPr/>
        </p:nvSpPr>
        <p:spPr>
          <a:xfrm>
            <a:off x="4290555" y="2412591"/>
            <a:ext cx="1805441" cy="27296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FE5C-5BD7-826B-F4DE-BEBB868ECAA4}"/>
              </a:ext>
            </a:extLst>
          </p:cNvPr>
          <p:cNvSpPr/>
          <p:nvPr/>
        </p:nvSpPr>
        <p:spPr>
          <a:xfrm>
            <a:off x="7505295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6BC85-B443-1406-C027-2D0327F2FD03}"/>
              </a:ext>
            </a:extLst>
          </p:cNvPr>
          <p:cNvSpPr/>
          <p:nvPr/>
        </p:nvSpPr>
        <p:spPr>
          <a:xfrm>
            <a:off x="429506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AB050-8D74-475A-E79F-C6A00216CE5A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E8974-B09D-9380-1583-D35538B8F476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AC13C4A-73E6-52C2-A5FE-6CCED2842BD8}"/>
              </a:ext>
            </a:extLst>
          </p:cNvPr>
          <p:cNvSpPr/>
          <p:nvPr/>
        </p:nvSpPr>
        <p:spPr>
          <a:xfrm>
            <a:off x="346587" y="2337618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Max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CE6BE-1600-0F8C-81C8-B10195E23152}"/>
              </a:ext>
            </a:extLst>
          </p:cNvPr>
          <p:cNvCxnSpPr>
            <a:cxnSpLocks/>
          </p:cNvCxnSpPr>
          <p:nvPr/>
        </p:nvCxnSpPr>
        <p:spPr>
          <a:xfrm flipV="1">
            <a:off x="636711" y="3193467"/>
            <a:ext cx="15134" cy="853903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90B53-F975-C32C-B4FC-7A20BBCA3DDC}"/>
              </a:ext>
            </a:extLst>
          </p:cNvPr>
          <p:cNvCxnSpPr>
            <a:cxnSpLocks/>
          </p:cNvCxnSpPr>
          <p:nvPr/>
        </p:nvCxnSpPr>
        <p:spPr>
          <a:xfrm flipH="1">
            <a:off x="10636696" y="3664497"/>
            <a:ext cx="711535" cy="398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F90000-4F1E-1C24-38E6-4CE515303B51}"/>
              </a:ext>
            </a:extLst>
          </p:cNvPr>
          <p:cNvSpPr txBox="1"/>
          <p:nvPr/>
        </p:nvSpPr>
        <p:spPr>
          <a:xfrm>
            <a:off x="8510280" y="34849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Max Official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45594-E41E-A95C-67CC-E44422DE3713}"/>
              </a:ext>
            </a:extLst>
          </p:cNvPr>
          <p:cNvCxnSpPr>
            <a:cxnSpLocks/>
          </p:cNvCxnSpPr>
          <p:nvPr/>
        </p:nvCxnSpPr>
        <p:spPr>
          <a:xfrm>
            <a:off x="5655562" y="1887793"/>
            <a:ext cx="0" cy="88935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FE131-3BF3-07BE-74B2-472EFB0BA1CB}"/>
              </a:ext>
            </a:extLst>
          </p:cNvPr>
          <p:cNvCxnSpPr>
            <a:cxnSpLocks/>
          </p:cNvCxnSpPr>
          <p:nvPr/>
        </p:nvCxnSpPr>
        <p:spPr>
          <a:xfrm>
            <a:off x="3580170" y="1661650"/>
            <a:ext cx="1106536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CD0FB8-8D1B-83A5-B98C-B57F9B3AAA16}"/>
              </a:ext>
            </a:extLst>
          </p:cNvPr>
          <p:cNvCxnSpPr>
            <a:cxnSpLocks/>
          </p:cNvCxnSpPr>
          <p:nvPr/>
        </p:nvCxnSpPr>
        <p:spPr>
          <a:xfrm flipV="1">
            <a:off x="1616170" y="1661650"/>
            <a:ext cx="882452" cy="7509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437E7A-085F-99AD-F5A7-A9C74A80AD6D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209C0-D15E-10EC-1509-A76B4116819C}"/>
              </a:ext>
            </a:extLst>
          </p:cNvPr>
          <p:cNvSpPr txBox="1"/>
          <p:nvPr/>
        </p:nvSpPr>
        <p:spPr>
          <a:xfrm>
            <a:off x="4086336" y="5368412"/>
            <a:ext cx="241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use so that conversations get logged.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4D489D-F814-6964-612B-76FEBEAC86D2}"/>
              </a:ext>
            </a:extLst>
          </p:cNvPr>
          <p:cNvCxnSpPr>
            <a:cxnSpLocks/>
          </p:cNvCxnSpPr>
          <p:nvPr/>
        </p:nvCxnSpPr>
        <p:spPr>
          <a:xfrm flipV="1">
            <a:off x="10636696" y="3377955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6F2D5-5E6B-36D5-FB45-ACC85B32FC79}"/>
              </a:ext>
            </a:extLst>
          </p:cNvPr>
          <p:cNvSpPr txBox="1"/>
          <p:nvPr/>
        </p:nvSpPr>
        <p:spPr>
          <a:xfrm>
            <a:off x="8588936" y="3193467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Claude Max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C269A-427F-FAEB-D92F-28C9F1CBB3AA}"/>
              </a:ext>
            </a:extLst>
          </p:cNvPr>
          <p:cNvSpPr/>
          <p:nvPr/>
        </p:nvSpPr>
        <p:spPr>
          <a:xfrm>
            <a:off x="794723" y="3647754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6A3D2-D332-383A-7FE5-1726ABFDCB99}"/>
              </a:ext>
            </a:extLst>
          </p:cNvPr>
          <p:cNvSpPr txBox="1"/>
          <p:nvPr/>
        </p:nvSpPr>
        <p:spPr>
          <a:xfrm>
            <a:off x="1873681" y="3657697"/>
            <a:ext cx="1646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Can connect to any MCP server via WebSocket as needed.</a:t>
            </a:r>
          </a:p>
        </p:txBody>
      </p:sp>
    </p:spTree>
    <p:extLst>
      <p:ext uri="{BB962C8B-B14F-4D97-AF65-F5344CB8AC3E}">
        <p14:creationId xmlns:p14="http://schemas.microsoft.com/office/powerpoint/2010/main" val="23739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5528-202D-7674-428E-F64559EC4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0FFE64-F45E-7DEF-35D3-96880E6A4ED3}"/>
              </a:ext>
            </a:extLst>
          </p:cNvPr>
          <p:cNvSpPr/>
          <p:nvPr/>
        </p:nvSpPr>
        <p:spPr>
          <a:xfrm>
            <a:off x="6122015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4D9E5-2427-BD8F-2BAF-64D9276FA5AE}"/>
              </a:ext>
            </a:extLst>
          </p:cNvPr>
          <p:cNvSpPr/>
          <p:nvPr/>
        </p:nvSpPr>
        <p:spPr>
          <a:xfrm>
            <a:off x="6115666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549B4-9E3B-97BB-17BA-FD08D2A6FDEB}"/>
              </a:ext>
            </a:extLst>
          </p:cNvPr>
          <p:cNvSpPr/>
          <p:nvPr/>
        </p:nvSpPr>
        <p:spPr>
          <a:xfrm>
            <a:off x="663677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126B4-E58C-36F8-992F-D61C681F9599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BC18A-4486-8FEA-9D3E-E9F332E44DF1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EC642-2CC2-C9A0-B520-735C9C0BA59F}"/>
              </a:ext>
            </a:extLst>
          </p:cNvPr>
          <p:cNvSpPr/>
          <p:nvPr/>
        </p:nvSpPr>
        <p:spPr>
          <a:xfrm>
            <a:off x="8775294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4B845BA-8533-39B1-6D63-9595DB2D3AEA}"/>
              </a:ext>
            </a:extLst>
          </p:cNvPr>
          <p:cNvSpPr/>
          <p:nvPr/>
        </p:nvSpPr>
        <p:spPr>
          <a:xfrm>
            <a:off x="10825320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BB18F-F29E-D9FF-D8CA-DB75F832FA1F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9856842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FC046-04B3-3FB7-1D8E-9C914D6E2F6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718326" y="1469922"/>
            <a:ext cx="105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4541D-4C40-8DED-5226-D5B21E181592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656440" y="1887793"/>
            <a:ext cx="521112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EA4B2F-018C-9569-5D43-6E8206FE890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580170" y="1469922"/>
            <a:ext cx="3056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4856D0-4BC1-3A5B-D6F4-8080C319254D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58347" y="1469922"/>
            <a:ext cx="740275" cy="36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EDCE6-4C09-3274-093E-4229B9D7605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9A272A-B58F-47AB-0DBE-9961C3732778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6177732" y="-2086285"/>
            <a:ext cx="12700" cy="627667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1DA971-2A5A-D31A-3C86-4F48B46C317A}"/>
              </a:ext>
            </a:extLst>
          </p:cNvPr>
          <p:cNvCxnSpPr>
            <a:cxnSpLocks/>
          </p:cNvCxnSpPr>
          <p:nvPr/>
        </p:nvCxnSpPr>
        <p:spPr>
          <a:xfrm flipH="1">
            <a:off x="11110708" y="5807359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94A20F-431D-FE0A-7650-F72113C99A1D}"/>
              </a:ext>
            </a:extLst>
          </p:cNvPr>
          <p:cNvCxnSpPr>
            <a:cxnSpLocks/>
          </p:cNvCxnSpPr>
          <p:nvPr/>
        </p:nvCxnSpPr>
        <p:spPr>
          <a:xfrm flipH="1">
            <a:off x="11100623" y="6107243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7940A7-D4F7-8B89-88CA-DD55CA9D8CC7}"/>
              </a:ext>
            </a:extLst>
          </p:cNvPr>
          <p:cNvCxnSpPr>
            <a:cxnSpLocks/>
          </p:cNvCxnSpPr>
          <p:nvPr/>
        </p:nvCxnSpPr>
        <p:spPr>
          <a:xfrm flipH="1">
            <a:off x="11100622" y="6384075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6FBA79-9551-576D-AF13-D0B540B15223}"/>
              </a:ext>
            </a:extLst>
          </p:cNvPr>
          <p:cNvSpPr txBox="1"/>
          <p:nvPr/>
        </p:nvSpPr>
        <p:spPr>
          <a:xfrm>
            <a:off x="9134421" y="5601489"/>
            <a:ext cx="189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MCP  WebSocket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A66DCA-D395-9A3B-0A5C-D4D82282EC70}"/>
              </a:ext>
            </a:extLst>
          </p:cNvPr>
          <p:cNvSpPr txBox="1"/>
          <p:nvPr/>
        </p:nvSpPr>
        <p:spPr>
          <a:xfrm>
            <a:off x="9847970" y="591304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AE7C7-55A7-359C-947D-0306F9C2891B}"/>
              </a:ext>
            </a:extLst>
          </p:cNvPr>
          <p:cNvSpPr txBox="1"/>
          <p:nvPr/>
        </p:nvSpPr>
        <p:spPr>
          <a:xfrm>
            <a:off x="9847969" y="61994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Database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CB9793-C096-4F2B-0418-B1AF49257586}"/>
              </a:ext>
            </a:extLst>
          </p:cNvPr>
          <p:cNvCxnSpPr>
            <a:cxnSpLocks/>
          </p:cNvCxnSpPr>
          <p:nvPr/>
        </p:nvCxnSpPr>
        <p:spPr>
          <a:xfrm>
            <a:off x="7715450" y="1661650"/>
            <a:ext cx="1059844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785A21-57C4-93AA-003E-7755641BA140}"/>
              </a:ext>
            </a:extLst>
          </p:cNvPr>
          <p:cNvSpPr/>
          <p:nvPr/>
        </p:nvSpPr>
        <p:spPr>
          <a:xfrm>
            <a:off x="5930145" y="2412591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Claude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42723-8059-F2D1-EB97-91FEDB40971B}"/>
              </a:ext>
            </a:extLst>
          </p:cNvPr>
          <p:cNvSpPr/>
          <p:nvPr/>
        </p:nvSpPr>
        <p:spPr>
          <a:xfrm>
            <a:off x="8419697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- Librarian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AF72F-0E0C-1449-8A5A-120EC85C034B}"/>
              </a:ext>
            </a:extLst>
          </p:cNvPr>
          <p:cNvSpPr/>
          <p:nvPr/>
        </p:nvSpPr>
        <p:spPr>
          <a:xfrm>
            <a:off x="628118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Proxy/Logger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D8632-7309-C5A7-70CC-6D0F21D4934C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LLM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EA6A8-C700-6354-2567-0E479C9345CE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ED499-549D-5EAF-2CAB-439B7DB5C89C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26A9C6-FE4F-D1C3-3948-942AF30AE481}"/>
              </a:ext>
            </a:extLst>
          </p:cNvPr>
          <p:cNvCxnSpPr>
            <a:cxnSpLocks/>
          </p:cNvCxnSpPr>
          <p:nvPr/>
        </p:nvCxnSpPr>
        <p:spPr>
          <a:xfrm flipV="1">
            <a:off x="11133021" y="5474567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68D386-2854-D04A-8A96-35E770AA4BE6}"/>
              </a:ext>
            </a:extLst>
          </p:cNvPr>
          <p:cNvSpPr txBox="1"/>
          <p:nvPr/>
        </p:nvSpPr>
        <p:spPr>
          <a:xfrm>
            <a:off x="9085261" y="5290079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Direct Claude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4E74D-80C5-5D7A-4C53-0983EB6A6003}"/>
              </a:ext>
            </a:extLst>
          </p:cNvPr>
          <p:cNvSpPr/>
          <p:nvPr/>
        </p:nvSpPr>
        <p:spPr>
          <a:xfrm>
            <a:off x="794723" y="3647754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F2A7DF-58FC-DAEC-CF85-F34A9E85CEA9}"/>
              </a:ext>
            </a:extLst>
          </p:cNvPr>
          <p:cNvSpPr txBox="1"/>
          <p:nvPr/>
        </p:nvSpPr>
        <p:spPr>
          <a:xfrm>
            <a:off x="1873681" y="3657697"/>
            <a:ext cx="1646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Can connect to any MCP server via WebSocket as needed.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522E1-BAB4-5631-0810-48320336BF61}"/>
              </a:ext>
            </a:extLst>
          </p:cNvPr>
          <p:cNvSpPr/>
          <p:nvPr/>
        </p:nvSpPr>
        <p:spPr>
          <a:xfrm>
            <a:off x="7829953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3F188-AAD0-1820-E8CC-609B2388EA4C}"/>
              </a:ext>
            </a:extLst>
          </p:cNvPr>
          <p:cNvSpPr/>
          <p:nvPr/>
        </p:nvSpPr>
        <p:spPr>
          <a:xfrm>
            <a:off x="7823604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3F78F0-0F4D-DC6A-83C3-B012359F0500}"/>
              </a:ext>
            </a:extLst>
          </p:cNvPr>
          <p:cNvSpPr/>
          <p:nvPr/>
        </p:nvSpPr>
        <p:spPr>
          <a:xfrm>
            <a:off x="7631404" y="2412591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Web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15548C-3663-F254-99E1-1FE87496288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94576" y="1887793"/>
            <a:ext cx="429028" cy="1103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3D1BB6-D620-8E07-E0B6-5E8D839DD83B}"/>
              </a:ext>
            </a:extLst>
          </p:cNvPr>
          <p:cNvSpPr/>
          <p:nvPr/>
        </p:nvSpPr>
        <p:spPr>
          <a:xfrm>
            <a:off x="4479771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A8D32A-8DB5-2A62-442D-AD121F62B2BD}"/>
              </a:ext>
            </a:extLst>
          </p:cNvPr>
          <p:cNvSpPr/>
          <p:nvPr/>
        </p:nvSpPr>
        <p:spPr>
          <a:xfrm>
            <a:off x="4246364" y="2412591"/>
            <a:ext cx="1489537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Grace 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F5C86A-DCF7-F0F4-13B9-B1FD049A871D}"/>
              </a:ext>
            </a:extLst>
          </p:cNvPr>
          <p:cNvCxnSpPr>
            <a:cxnSpLocks/>
          </p:cNvCxnSpPr>
          <p:nvPr/>
        </p:nvCxnSpPr>
        <p:spPr>
          <a:xfrm flipV="1">
            <a:off x="5199633" y="1894143"/>
            <a:ext cx="1713624" cy="1299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A9921A-AAE6-A74D-8E89-1F2C655D2B91}"/>
              </a:ext>
            </a:extLst>
          </p:cNvPr>
          <p:cNvSpPr/>
          <p:nvPr/>
        </p:nvSpPr>
        <p:spPr>
          <a:xfrm>
            <a:off x="6117809" y="535584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20646A-FFB4-8BD8-19A9-84AD3306AE62}"/>
              </a:ext>
            </a:extLst>
          </p:cNvPr>
          <p:cNvSpPr/>
          <p:nvPr/>
        </p:nvSpPr>
        <p:spPr>
          <a:xfrm>
            <a:off x="5930145" y="4561888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Temporary </a:t>
            </a:r>
          </a:p>
          <a:p>
            <a:r>
              <a:rPr lang="en-US" sz="1100" dirty="0"/>
              <a:t>Claude UI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C56926-DEFA-8BC2-3042-DA692E4C017D}"/>
              </a:ext>
            </a:extLst>
          </p:cNvPr>
          <p:cNvCxnSpPr>
            <a:stCxn id="61" idx="0"/>
            <a:endCxn id="4" idx="2"/>
          </p:cNvCxnSpPr>
          <p:nvPr/>
        </p:nvCxnSpPr>
        <p:spPr>
          <a:xfrm flipV="1">
            <a:off x="6658583" y="4042286"/>
            <a:ext cx="4206" cy="13135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3E2E9F-B7A9-3413-0DB3-7CB8BDD5129C}"/>
              </a:ext>
            </a:extLst>
          </p:cNvPr>
          <p:cNvCxnSpPr>
            <a:cxnSpLocks/>
          </p:cNvCxnSpPr>
          <p:nvPr/>
        </p:nvCxnSpPr>
        <p:spPr>
          <a:xfrm flipH="1">
            <a:off x="11100622" y="5153479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047C1B-5B81-D7D3-7F04-C0C71B31F700}"/>
              </a:ext>
            </a:extLst>
          </p:cNvPr>
          <p:cNvSpPr txBox="1"/>
          <p:nvPr/>
        </p:nvSpPr>
        <p:spPr>
          <a:xfrm>
            <a:off x="9684774" y="4947609"/>
            <a:ext cx="1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Unknown?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2C93FF-CDF3-13B9-DE84-C8E58AC7A422}"/>
              </a:ext>
            </a:extLst>
          </p:cNvPr>
          <p:cNvSpPr/>
          <p:nvPr/>
        </p:nvSpPr>
        <p:spPr>
          <a:xfrm>
            <a:off x="285132" y="468261"/>
            <a:ext cx="1474444" cy="207554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981551A-A84F-5ED2-DAF3-8EC21D66E74F}"/>
              </a:ext>
            </a:extLst>
          </p:cNvPr>
          <p:cNvSpPr/>
          <p:nvPr/>
        </p:nvSpPr>
        <p:spPr>
          <a:xfrm>
            <a:off x="517219" y="1721610"/>
            <a:ext cx="1038930" cy="69098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Claude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97944-CDF7-AE7E-70A4-A05DC37B5BA6}"/>
              </a:ext>
            </a:extLst>
          </p:cNvPr>
          <p:cNvCxnSpPr>
            <a:cxnSpLocks/>
          </p:cNvCxnSpPr>
          <p:nvPr/>
        </p:nvCxnSpPr>
        <p:spPr>
          <a:xfrm flipV="1">
            <a:off x="636711" y="2336389"/>
            <a:ext cx="287746" cy="1710981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384A-C7BD-53E0-93BE-024136DB1DB8}"/>
              </a:ext>
            </a:extLst>
          </p:cNvPr>
          <p:cNvSpPr/>
          <p:nvPr/>
        </p:nvSpPr>
        <p:spPr>
          <a:xfrm>
            <a:off x="9525029" y="3196723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Playfair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9EF-4F62-53CC-05CE-2F46F9BC2F3D}"/>
              </a:ext>
            </a:extLst>
          </p:cNvPr>
          <p:cNvSpPr/>
          <p:nvPr/>
        </p:nvSpPr>
        <p:spPr>
          <a:xfrm>
            <a:off x="9326480" y="2402770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Diagraming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CD836C-9B7A-686B-20B9-598AE7E27DD8}"/>
              </a:ext>
            </a:extLst>
          </p:cNvPr>
          <p:cNvCxnSpPr>
            <a:cxnSpLocks/>
          </p:cNvCxnSpPr>
          <p:nvPr/>
        </p:nvCxnSpPr>
        <p:spPr>
          <a:xfrm flipH="1" flipV="1">
            <a:off x="7701257" y="1863608"/>
            <a:ext cx="1801264" cy="14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9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159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J. Morrissette</dc:creator>
  <cp:lastModifiedBy>J. Morrissette</cp:lastModifiedBy>
  <cp:revision>5</cp:revision>
  <dcterms:created xsi:type="dcterms:W3CDTF">2025-10-02T22:58:43Z</dcterms:created>
  <dcterms:modified xsi:type="dcterms:W3CDTF">2025-10-04T16:05:17Z</dcterms:modified>
</cp:coreProperties>
</file>