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B86F7-57B1-4AE6-A502-F7AC7A0C05CA}" v="17" dt="2025-10-03T13:58:03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61D26-5B59-40B1-90A3-33181C13F00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F8221-57C7-4F5B-BC12-0C2C5CC0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F8221-57C7-4F5B-BC12-0C2C5CC00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2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C1E3-086A-0D41-7D9D-FC23BDE05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03355-441D-4DB4-F55C-B94B1C533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D02E-3B47-EA58-E763-C559FEF3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BAC20-2FF4-2F9B-7F07-7528C5F9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B095A-EB0E-02EB-0C4A-CE380A78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0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2F99-8B3A-2716-E5EC-AD0FFC7C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39FC4-F521-68E1-6070-0AAF336F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5653-B496-136E-547E-F6702863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2FCA-095D-7247-91A2-600EA0D2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EFD5-F11B-29F4-E566-D9D69DAD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00973-EB93-B2B7-4717-CED3B77D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9E31-D19C-E19F-6490-24627DB0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0CB1A-1481-588C-7A33-D5686A59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09DE-908F-805B-72FF-4CCD0115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6642F-332E-B74E-816A-0E291C4F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9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2BE6-BDB8-7536-C55E-DCB1D9E0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A82D-18F8-B13B-91CE-52EE4959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9D42-CFF2-3A41-DE45-D8E98591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24A8-0696-BCA4-35BF-E6BA6C7D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DAD2-DB9B-8F97-6979-2CF899E5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3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7C5B-BDAE-4223-FF61-D7034DD9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AA5B3-8883-059F-C1D6-B7B7BBA2F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0014-6E75-63A7-6317-70F06748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13231-D1B8-9A06-86E0-A84C7846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AFB5-9969-C79B-2AC0-2347C707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668E-98CE-467C-860A-3E8CACA0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14B6-5934-CC2E-47BA-1861C2560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812FF-2D23-3B31-8E06-550783C3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66FBC-503C-13B7-EB36-2092C1DC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703AD-7B54-32E2-B891-0AB2F239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0C675-C583-6BC0-931E-140B43B4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4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6987-B9F9-2A85-2178-940566F9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F5BF-9AB5-EFEC-7182-531C3B91E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AEFB5-29B6-BFCA-DD53-BAE9ABEFA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E44BE-7562-7260-13E6-717453F6B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62AC0-2A3C-303A-64BB-50F43090C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06431-4E1C-D9FE-1F9B-299E0776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3DB40-7788-05FC-E4EA-1E0727F0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4C530-E5FC-1BFC-14B0-7D59DC10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6448-A83C-162C-838C-E5487FC6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8D92A-DD51-5757-4C74-A9CA5483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F776E-73AC-4AF0-24E6-0F482D92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A596D-A2A6-FF33-3471-D2B5A222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B913D-4B40-99F1-B73C-01D41BDD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B426F-CBAE-475A-138A-E01CF261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7D8C4-4549-8D13-CFDA-F5717853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1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8976-2975-DA95-92FF-9A04150F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4D19-D437-2AF6-6781-FB1D0F4C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FE64E-30D6-C16C-2852-7838D4766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E6625-5311-072F-1FE4-F85DEE82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68864-55D1-13F1-03F8-A4D00EA0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995E-9730-6B17-806C-BBDBD977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6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B698-3A8B-3388-E79F-89B2A820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31191-00FC-A834-7F7E-0FFA0AFAC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39564-5315-20E7-DFCC-57E132FB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EFC12-A536-8771-9670-8AAADA10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BA3EC-4F1F-53EA-3A4F-885C9346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206D0-92BC-EA7A-965F-92F861B5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2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355CE-08BE-00AC-C383-B99C6A6D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79B38-1794-2674-EB65-BE354EA2D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558A-4A56-4339-43AB-E41EAD806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0C38E-17A5-4A1D-C3A4-109E2C6B8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9B36-9C17-7C0A-548C-B9652E40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E038-A977-6872-04C0-90419EEA8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6363-7ED1-7557-01C4-A2DCF258A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2DC90-08CF-D0EB-BCD3-A34DC4BA4C00}"/>
              </a:ext>
            </a:extLst>
          </p:cNvPr>
          <p:cNvSpPr/>
          <p:nvPr/>
        </p:nvSpPr>
        <p:spPr>
          <a:xfrm>
            <a:off x="4650658" y="4095135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Claude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200C5-9D07-B230-0CA4-2A551B86E851}"/>
              </a:ext>
            </a:extLst>
          </p:cNvPr>
          <p:cNvSpPr/>
          <p:nvPr/>
        </p:nvSpPr>
        <p:spPr>
          <a:xfrm>
            <a:off x="4650658" y="2784986"/>
            <a:ext cx="1081548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BAE0C-3F49-CE42-6E85-E6C8228729A1}"/>
              </a:ext>
            </a:extLst>
          </p:cNvPr>
          <p:cNvSpPr/>
          <p:nvPr/>
        </p:nvSpPr>
        <p:spPr>
          <a:xfrm>
            <a:off x="4650658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KGB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1DB5C-0EA4-946B-BB81-824A2855E5FC}"/>
              </a:ext>
            </a:extLst>
          </p:cNvPr>
          <p:cNvSpPr/>
          <p:nvPr/>
        </p:nvSpPr>
        <p:spPr>
          <a:xfrm>
            <a:off x="2498622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Fiedler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E6434CF-050A-31DC-15F9-F99771F8E329}"/>
              </a:ext>
            </a:extLst>
          </p:cNvPr>
          <p:cNvSpPr/>
          <p:nvPr/>
        </p:nvSpPr>
        <p:spPr>
          <a:xfrm>
            <a:off x="406806" y="1026541"/>
            <a:ext cx="1381432" cy="89473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LLMs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5BDAC-607E-A37B-C7E8-4BA9F2CE976E}"/>
              </a:ext>
            </a:extLst>
          </p:cNvPr>
          <p:cNvSpPr/>
          <p:nvPr/>
        </p:nvSpPr>
        <p:spPr>
          <a:xfrm>
            <a:off x="2498622" y="24998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LLMs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30CBD-436C-7FA1-A7C8-2BB040F64778}"/>
              </a:ext>
            </a:extLst>
          </p:cNvPr>
          <p:cNvSpPr/>
          <p:nvPr/>
        </p:nvSpPr>
        <p:spPr>
          <a:xfrm>
            <a:off x="7860892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Dewey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34B89F56-1D71-8025-2090-123D7932EC0F}"/>
              </a:ext>
            </a:extLst>
          </p:cNvPr>
          <p:cNvSpPr/>
          <p:nvPr/>
        </p:nvSpPr>
        <p:spPr>
          <a:xfrm>
            <a:off x="9910918" y="851719"/>
            <a:ext cx="1081548" cy="123640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Winni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45D784-E01D-8742-787B-FB695A3F8D62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8942440" y="1469922"/>
            <a:ext cx="968478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3AC08A-67E8-D0E6-2668-732612FE4274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732206" y="1469922"/>
            <a:ext cx="21286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5C6F84-6AE5-6E54-121A-8D2843DD46CE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5191432" y="3197941"/>
            <a:ext cx="0" cy="897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6C03CE-C683-3442-2B89-61C4F2E30A1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5191432" y="1887793"/>
            <a:ext cx="0" cy="89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8C056B-30BA-B306-992B-A899822C4185}"/>
              </a:ext>
            </a:extLst>
          </p:cNvPr>
          <p:cNvCxnSpPr>
            <a:stCxn id="6" idx="1"/>
          </p:cNvCxnSpPr>
          <p:nvPr/>
        </p:nvCxnSpPr>
        <p:spPr>
          <a:xfrm flipH="1">
            <a:off x="3580170" y="1469922"/>
            <a:ext cx="1070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26544-3DD0-D0A2-08BB-5BBF8D88F5A1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1787087" y="1469922"/>
            <a:ext cx="711535" cy="3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85C440-9D89-1D88-2F97-FAC9E94E3DB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039396" y="1887793"/>
            <a:ext cx="0" cy="612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7C5EC7-1F8B-C62F-A66F-399E9E2362D2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5720531" y="-1629084"/>
            <a:ext cx="12700" cy="536227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2A9B3B-9B9D-DE1E-84F9-3C3710859B75}"/>
              </a:ext>
            </a:extLst>
          </p:cNvPr>
          <p:cNvCxnSpPr/>
          <p:nvPr/>
        </p:nvCxnSpPr>
        <p:spPr>
          <a:xfrm flipV="1">
            <a:off x="5432324" y="3197941"/>
            <a:ext cx="0" cy="8971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41EB1F-F0D7-EACC-923A-6828A4E4EE76}"/>
              </a:ext>
            </a:extLst>
          </p:cNvPr>
          <p:cNvCxnSpPr>
            <a:cxnSpLocks/>
          </p:cNvCxnSpPr>
          <p:nvPr/>
        </p:nvCxnSpPr>
        <p:spPr>
          <a:xfrm flipH="1">
            <a:off x="10636699" y="4021392"/>
            <a:ext cx="711535" cy="3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258794-ACF6-FD1D-5211-FADEB04C16C5}"/>
              </a:ext>
            </a:extLst>
          </p:cNvPr>
          <p:cNvCxnSpPr>
            <a:cxnSpLocks/>
          </p:cNvCxnSpPr>
          <p:nvPr/>
        </p:nvCxnSpPr>
        <p:spPr>
          <a:xfrm flipH="1">
            <a:off x="10636699" y="4321276"/>
            <a:ext cx="711535" cy="39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777A9C-F270-4235-F6D7-6B6AC568300B}"/>
              </a:ext>
            </a:extLst>
          </p:cNvPr>
          <p:cNvCxnSpPr>
            <a:cxnSpLocks/>
          </p:cNvCxnSpPr>
          <p:nvPr/>
        </p:nvCxnSpPr>
        <p:spPr>
          <a:xfrm flipH="1">
            <a:off x="10636698" y="4598108"/>
            <a:ext cx="711535" cy="398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EDF5A3-2F88-E012-422C-D5EB635CE6DB}"/>
              </a:ext>
            </a:extLst>
          </p:cNvPr>
          <p:cNvCxnSpPr>
            <a:cxnSpLocks/>
          </p:cNvCxnSpPr>
          <p:nvPr/>
        </p:nvCxnSpPr>
        <p:spPr>
          <a:xfrm flipH="1">
            <a:off x="10636697" y="4897992"/>
            <a:ext cx="711535" cy="39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2B417E4-9B34-E237-E3C8-E21A3677FFBA}"/>
              </a:ext>
            </a:extLst>
          </p:cNvPr>
          <p:cNvSpPr txBox="1"/>
          <p:nvPr/>
        </p:nvSpPr>
        <p:spPr>
          <a:xfrm>
            <a:off x="9266062" y="38155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LLMs APIs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48E8B7-7386-0F7D-E629-84EE1D241ADC}"/>
              </a:ext>
            </a:extLst>
          </p:cNvPr>
          <p:cNvSpPr txBox="1"/>
          <p:nvPr/>
        </p:nvSpPr>
        <p:spPr>
          <a:xfrm>
            <a:off x="9384046" y="4127077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40ADF5-8DB8-9FCF-72A7-EE8202FFEEC1}"/>
              </a:ext>
            </a:extLst>
          </p:cNvPr>
          <p:cNvSpPr txBox="1"/>
          <p:nvPr/>
        </p:nvSpPr>
        <p:spPr>
          <a:xfrm>
            <a:off x="9384045" y="441344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B2601D-C7FC-903C-9816-4955F3787D52}"/>
              </a:ext>
            </a:extLst>
          </p:cNvPr>
          <p:cNvSpPr txBox="1"/>
          <p:nvPr/>
        </p:nvSpPr>
        <p:spPr>
          <a:xfrm>
            <a:off x="9384046" y="468719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4C56A6-DA04-70A5-9718-4D3F07F3D0F5}"/>
              </a:ext>
            </a:extLst>
          </p:cNvPr>
          <p:cNvCxnSpPr/>
          <p:nvPr/>
        </p:nvCxnSpPr>
        <p:spPr>
          <a:xfrm flipV="1">
            <a:off x="5412659" y="1887793"/>
            <a:ext cx="0" cy="8971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7E8F59-82AE-4856-6859-BA267EA784D4}"/>
              </a:ext>
            </a:extLst>
          </p:cNvPr>
          <p:cNvCxnSpPr>
            <a:cxnSpLocks/>
          </p:cNvCxnSpPr>
          <p:nvPr/>
        </p:nvCxnSpPr>
        <p:spPr>
          <a:xfrm>
            <a:off x="5726881" y="1661650"/>
            <a:ext cx="213401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514009D-FDD5-EC84-678B-D5909D894481}"/>
              </a:ext>
            </a:extLst>
          </p:cNvPr>
          <p:cNvSpPr/>
          <p:nvPr/>
        </p:nvSpPr>
        <p:spPr>
          <a:xfrm>
            <a:off x="4290555" y="2412591"/>
            <a:ext cx="1805441" cy="272967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7DFE5C-5BD7-826B-F4DE-BEBB868ECAA4}"/>
              </a:ext>
            </a:extLst>
          </p:cNvPr>
          <p:cNvSpPr/>
          <p:nvPr/>
        </p:nvSpPr>
        <p:spPr>
          <a:xfrm>
            <a:off x="7505295" y="468263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96BC85-B443-1406-C027-2D0327F2FD03}"/>
              </a:ext>
            </a:extLst>
          </p:cNvPr>
          <p:cNvSpPr/>
          <p:nvPr/>
        </p:nvSpPr>
        <p:spPr>
          <a:xfrm>
            <a:off x="4295061" y="468262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8AB050-8D74-475A-E79F-C6A00216CE5A}"/>
              </a:ext>
            </a:extLst>
          </p:cNvPr>
          <p:cNvSpPr/>
          <p:nvPr/>
        </p:nvSpPr>
        <p:spPr>
          <a:xfrm>
            <a:off x="2183180" y="468261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0E8974-B09D-9380-1583-D35538B8F476}"/>
              </a:ext>
            </a:extLst>
          </p:cNvPr>
          <p:cNvSpPr/>
          <p:nvPr/>
        </p:nvSpPr>
        <p:spPr>
          <a:xfrm>
            <a:off x="331453" y="4085303"/>
            <a:ext cx="1381431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Claude Code (bare metal)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0AC13C4A-73E6-52C2-A5FE-6CCED2842BD8}"/>
              </a:ext>
            </a:extLst>
          </p:cNvPr>
          <p:cNvSpPr/>
          <p:nvPr/>
        </p:nvSpPr>
        <p:spPr>
          <a:xfrm>
            <a:off x="346587" y="2337618"/>
            <a:ext cx="1381432" cy="89473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Max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A17CCA-CCDE-9647-59B4-8DD354A4EE8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22169" y="1887793"/>
            <a:ext cx="1675786" cy="2197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CE6BE-1600-0F8C-81C8-B10195E23152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flipV="1">
            <a:off x="1022169" y="3231400"/>
            <a:ext cx="15134" cy="853903"/>
          </a:xfrm>
          <a:prstGeom prst="straightConnector1">
            <a:avLst/>
          </a:prstGeom>
          <a:ln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D90B53-F975-C32C-B4FC-7A20BBCA3DDC}"/>
              </a:ext>
            </a:extLst>
          </p:cNvPr>
          <p:cNvCxnSpPr>
            <a:cxnSpLocks/>
          </p:cNvCxnSpPr>
          <p:nvPr/>
        </p:nvCxnSpPr>
        <p:spPr>
          <a:xfrm flipH="1">
            <a:off x="10636696" y="3664497"/>
            <a:ext cx="711535" cy="398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F90000-4F1E-1C24-38E6-4CE515303B51}"/>
              </a:ext>
            </a:extLst>
          </p:cNvPr>
          <p:cNvSpPr txBox="1"/>
          <p:nvPr/>
        </p:nvSpPr>
        <p:spPr>
          <a:xfrm>
            <a:off x="8510280" y="348490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Claude Max Official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56277C-D555-610A-5365-F7A191C4CA8A}"/>
              </a:ext>
            </a:extLst>
          </p:cNvPr>
          <p:cNvCxnSpPr>
            <a:cxnSpLocks/>
          </p:cNvCxnSpPr>
          <p:nvPr/>
        </p:nvCxnSpPr>
        <p:spPr>
          <a:xfrm>
            <a:off x="5655562" y="3195948"/>
            <a:ext cx="0" cy="889355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045594-E41E-A95C-67CC-E44422DE3713}"/>
              </a:ext>
            </a:extLst>
          </p:cNvPr>
          <p:cNvCxnSpPr>
            <a:cxnSpLocks/>
          </p:cNvCxnSpPr>
          <p:nvPr/>
        </p:nvCxnSpPr>
        <p:spPr>
          <a:xfrm>
            <a:off x="5655562" y="1887793"/>
            <a:ext cx="0" cy="889355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4FE131-3BF3-07BE-74B2-472EFB0BA1CB}"/>
              </a:ext>
            </a:extLst>
          </p:cNvPr>
          <p:cNvCxnSpPr>
            <a:cxnSpLocks/>
          </p:cNvCxnSpPr>
          <p:nvPr/>
        </p:nvCxnSpPr>
        <p:spPr>
          <a:xfrm>
            <a:off x="3580170" y="1661650"/>
            <a:ext cx="1106536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CD0FB8-8D1B-83A5-B98C-B57F9B3AAA16}"/>
              </a:ext>
            </a:extLst>
          </p:cNvPr>
          <p:cNvCxnSpPr>
            <a:cxnSpLocks/>
          </p:cNvCxnSpPr>
          <p:nvPr/>
        </p:nvCxnSpPr>
        <p:spPr>
          <a:xfrm flipV="1">
            <a:off x="1616170" y="1661650"/>
            <a:ext cx="882452" cy="750941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437E7A-085F-99AD-F5A7-A9C74A80AD6D}"/>
              </a:ext>
            </a:extLst>
          </p:cNvPr>
          <p:cNvSpPr txBox="1"/>
          <p:nvPr/>
        </p:nvSpPr>
        <p:spPr>
          <a:xfrm>
            <a:off x="83570" y="5368412"/>
            <a:ext cx="241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unaltered for emergency purposes, and working on containerized Claude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4209C0-D15E-10EC-1509-A76B4116819C}"/>
              </a:ext>
            </a:extLst>
          </p:cNvPr>
          <p:cNvSpPr txBox="1"/>
          <p:nvPr/>
        </p:nvSpPr>
        <p:spPr>
          <a:xfrm>
            <a:off x="4086336" y="5368412"/>
            <a:ext cx="2415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use so that conversations get logged.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4D489D-F814-6964-612B-76FEBEAC86D2}"/>
              </a:ext>
            </a:extLst>
          </p:cNvPr>
          <p:cNvCxnSpPr>
            <a:cxnSpLocks/>
          </p:cNvCxnSpPr>
          <p:nvPr/>
        </p:nvCxnSpPr>
        <p:spPr>
          <a:xfrm flipV="1">
            <a:off x="10636696" y="3377955"/>
            <a:ext cx="711535" cy="14216"/>
          </a:xfrm>
          <a:prstGeom prst="straightConnector1">
            <a:avLst/>
          </a:prstGeom>
          <a:ln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D6F2D5-5E6B-36D5-FB45-ACC85B32FC79}"/>
              </a:ext>
            </a:extLst>
          </p:cNvPr>
          <p:cNvSpPr txBox="1"/>
          <p:nvPr/>
        </p:nvSpPr>
        <p:spPr>
          <a:xfrm>
            <a:off x="8588936" y="3193467"/>
            <a:ext cx="201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Claude Max</a:t>
            </a:r>
          </a:p>
        </p:txBody>
      </p:sp>
    </p:spTree>
    <p:extLst>
      <p:ext uri="{BB962C8B-B14F-4D97-AF65-F5344CB8AC3E}">
        <p14:creationId xmlns:p14="http://schemas.microsoft.com/office/powerpoint/2010/main" val="237392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54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J. Morrissette</dc:creator>
  <cp:lastModifiedBy>J. Morrissette</cp:lastModifiedBy>
  <cp:revision>2</cp:revision>
  <dcterms:created xsi:type="dcterms:W3CDTF">2025-10-02T22:58:43Z</dcterms:created>
  <dcterms:modified xsi:type="dcterms:W3CDTF">2025-10-03T13:59:04Z</dcterms:modified>
</cp:coreProperties>
</file>