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5" r:id="rId3"/>
    <p:sldId id="276" r:id="rId4"/>
    <p:sldId id="277" r:id="rId5"/>
    <p:sldId id="257" r:id="rId6"/>
    <p:sldId id="270" r:id="rId7"/>
    <p:sldId id="271" r:id="rId8"/>
    <p:sldId id="273" r:id="rId9"/>
    <p:sldId id="267" r:id="rId10"/>
    <p:sldId id="274" r:id="rId11"/>
    <p:sldId id="269" r:id="rId12"/>
    <p:sldId id="268" r:id="rId13"/>
    <p:sldId id="259" r:id="rId14"/>
    <p:sldId id="260" r:id="rId15"/>
    <p:sldId id="262" r:id="rId16"/>
    <p:sldId id="263" r:id="rId17"/>
    <p:sldId id="264" r:id="rId18"/>
    <p:sldId id="26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65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D057B-ECBB-43E1-8C43-4AF0C720C53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C6DA8-5ACD-4FDA-856C-1A13CA2ED2A5}">
      <dgm:prSet phldrT="[Text]"/>
      <dgm:spPr/>
      <dgm:t>
        <a:bodyPr/>
        <a:lstStyle/>
        <a:p>
          <a:r>
            <a:rPr lang="en-US" dirty="0"/>
            <a:t>Central Agent</a:t>
          </a:r>
        </a:p>
      </dgm:t>
    </dgm:pt>
    <dgm:pt modelId="{2AEBBCEB-DE5F-4014-9EAF-B1AF0439B554}" type="parTrans" cxnId="{998271A1-F45C-40BC-B832-2C77B5A5B1F2}">
      <dgm:prSet/>
      <dgm:spPr/>
      <dgm:t>
        <a:bodyPr/>
        <a:lstStyle/>
        <a:p>
          <a:endParaRPr lang="en-US"/>
        </a:p>
      </dgm:t>
    </dgm:pt>
    <dgm:pt modelId="{3B22FCED-D7A6-406D-B6E7-D1CBD8103938}" type="sibTrans" cxnId="{998271A1-F45C-40BC-B832-2C77B5A5B1F2}">
      <dgm:prSet/>
      <dgm:spPr/>
      <dgm:t>
        <a:bodyPr/>
        <a:lstStyle/>
        <a:p>
          <a:endParaRPr lang="en-US"/>
        </a:p>
      </dgm:t>
    </dgm:pt>
    <dgm:pt modelId="{D37C762F-91C0-4B31-8BE3-01CDFD45C64B}">
      <dgm:prSet phldrT="[Text]"/>
      <dgm:spPr/>
      <dgm:t>
        <a:bodyPr/>
        <a:lstStyle/>
        <a:p>
          <a:r>
            <a:rPr lang="en-US" dirty="0"/>
            <a:t>Policy</a:t>
          </a:r>
        </a:p>
      </dgm:t>
    </dgm:pt>
    <dgm:pt modelId="{21F097CB-43B8-4312-904E-86D0EA661714}" type="parTrans" cxnId="{58979438-2EC6-4295-AFF3-A19049F96437}">
      <dgm:prSet/>
      <dgm:spPr/>
      <dgm:t>
        <a:bodyPr/>
        <a:lstStyle/>
        <a:p>
          <a:endParaRPr lang="en-US"/>
        </a:p>
      </dgm:t>
    </dgm:pt>
    <dgm:pt modelId="{2BBAB3AD-5B4E-42B0-80E3-709D06CCA82E}" type="sibTrans" cxnId="{58979438-2EC6-4295-AFF3-A19049F96437}">
      <dgm:prSet/>
      <dgm:spPr/>
      <dgm:t>
        <a:bodyPr/>
        <a:lstStyle/>
        <a:p>
          <a:endParaRPr lang="en-US"/>
        </a:p>
      </dgm:t>
    </dgm:pt>
    <dgm:pt modelId="{447765E8-B8E2-48BD-B220-E0EE5EE428C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94F08174-D603-49C9-A114-3E16A1A651BC}" type="parTrans" cxnId="{353EDCD5-5025-4E79-B121-5428EA465187}">
      <dgm:prSet/>
      <dgm:spPr/>
      <dgm:t>
        <a:bodyPr/>
        <a:lstStyle/>
        <a:p>
          <a:endParaRPr lang="en-US"/>
        </a:p>
      </dgm:t>
    </dgm:pt>
    <dgm:pt modelId="{81229FBD-AFEA-4456-AE11-06A229FD0131}" type="sibTrans" cxnId="{353EDCD5-5025-4E79-B121-5428EA465187}">
      <dgm:prSet/>
      <dgm:spPr/>
      <dgm:t>
        <a:bodyPr/>
        <a:lstStyle/>
        <a:p>
          <a:endParaRPr lang="en-US"/>
        </a:p>
      </dgm:t>
    </dgm:pt>
    <dgm:pt modelId="{058B354F-3E9D-4F91-A2E8-EE7F92FAB0DE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D5A0D3FF-5A85-407C-89C5-4B3E2B340699}" type="parTrans" cxnId="{CEEE7DF3-B7B1-4302-908C-6DDF9C3FFCB2}">
      <dgm:prSet/>
      <dgm:spPr/>
      <dgm:t>
        <a:bodyPr/>
        <a:lstStyle/>
        <a:p>
          <a:endParaRPr lang="en-US"/>
        </a:p>
      </dgm:t>
    </dgm:pt>
    <dgm:pt modelId="{928E4BF5-C019-4199-9D2E-620DEBA8EB86}" type="sibTrans" cxnId="{CEEE7DF3-B7B1-4302-908C-6DDF9C3FFCB2}">
      <dgm:prSet/>
      <dgm:spPr/>
      <dgm:t>
        <a:bodyPr/>
        <a:lstStyle/>
        <a:p>
          <a:endParaRPr lang="en-US"/>
        </a:p>
      </dgm:t>
    </dgm:pt>
    <dgm:pt modelId="{CB8F2CB7-F54D-4783-8BD5-BACC076CEF20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B93C4A35-AC89-4202-8C69-0CF97EF46AAC}" type="parTrans" cxnId="{3296385F-B04E-4245-9748-4B9A920F01E4}">
      <dgm:prSet/>
      <dgm:spPr/>
      <dgm:t>
        <a:bodyPr/>
        <a:lstStyle/>
        <a:p>
          <a:endParaRPr lang="en-US"/>
        </a:p>
      </dgm:t>
    </dgm:pt>
    <dgm:pt modelId="{2CBAF5DB-991C-4CC7-BCF7-B00B97CDF264}" type="sibTrans" cxnId="{3296385F-B04E-4245-9748-4B9A920F01E4}">
      <dgm:prSet/>
      <dgm:spPr/>
      <dgm:t>
        <a:bodyPr/>
        <a:lstStyle/>
        <a:p>
          <a:endParaRPr lang="en-US"/>
        </a:p>
      </dgm:t>
    </dgm:pt>
    <dgm:pt modelId="{1DF9EDF0-141F-44D4-8DC3-0535FE1BFCEF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2FC7BF40-90C3-4230-9984-92AC7CEA3495}" type="parTrans" cxnId="{FFDC7C95-E86E-483B-BDFE-1A32B99B2D72}">
      <dgm:prSet/>
      <dgm:spPr/>
      <dgm:t>
        <a:bodyPr/>
        <a:lstStyle/>
        <a:p>
          <a:endParaRPr lang="en-US"/>
        </a:p>
      </dgm:t>
    </dgm:pt>
    <dgm:pt modelId="{729AA61F-631A-413C-892D-7F1C8A2A01E6}" type="sibTrans" cxnId="{FFDC7C95-E86E-483B-BDFE-1A32B99B2D72}">
      <dgm:prSet/>
      <dgm:spPr/>
      <dgm:t>
        <a:bodyPr/>
        <a:lstStyle/>
        <a:p>
          <a:endParaRPr lang="en-US"/>
        </a:p>
      </dgm:t>
    </dgm:pt>
    <dgm:pt modelId="{37A3BDAF-2804-42F0-8817-E23ED7A1CD83}">
      <dgm:prSet phldrT="[Text]"/>
      <dgm:spPr/>
      <dgm:t>
        <a:bodyPr/>
        <a:lstStyle/>
        <a:p>
          <a:r>
            <a:rPr lang="en-US" dirty="0"/>
            <a:t>LLMs</a:t>
          </a:r>
        </a:p>
      </dgm:t>
    </dgm:pt>
    <dgm:pt modelId="{570A9FDE-E309-4AC4-816A-FAA79C563542}" type="parTrans" cxnId="{EEB3D89B-6022-4287-BE6B-3D94734A9F45}">
      <dgm:prSet/>
      <dgm:spPr/>
      <dgm:t>
        <a:bodyPr/>
        <a:lstStyle/>
        <a:p>
          <a:endParaRPr lang="en-US"/>
        </a:p>
      </dgm:t>
    </dgm:pt>
    <dgm:pt modelId="{59B86DE4-9214-490F-A265-4382ADB61786}" type="sibTrans" cxnId="{EEB3D89B-6022-4287-BE6B-3D94734A9F45}">
      <dgm:prSet/>
      <dgm:spPr/>
      <dgm:t>
        <a:bodyPr/>
        <a:lstStyle/>
        <a:p>
          <a:endParaRPr lang="en-US"/>
        </a:p>
      </dgm:t>
    </dgm:pt>
    <dgm:pt modelId="{B1D33BC0-7A47-4F50-964D-460644DDA052}">
      <dgm:prSet phldrT="[Text]"/>
      <dgm:spPr/>
      <dgm:t>
        <a:bodyPr/>
        <a:lstStyle/>
        <a:p>
          <a:r>
            <a:rPr lang="en-US" dirty="0"/>
            <a:t>Conversational Interface</a:t>
          </a:r>
        </a:p>
      </dgm:t>
    </dgm:pt>
    <dgm:pt modelId="{370B36E7-5ED6-48E3-A834-EB6192248819}" type="parTrans" cxnId="{77231C40-743D-4B74-9E79-4C8E6D268237}">
      <dgm:prSet/>
      <dgm:spPr/>
      <dgm:t>
        <a:bodyPr/>
        <a:lstStyle/>
        <a:p>
          <a:endParaRPr lang="en-US"/>
        </a:p>
      </dgm:t>
    </dgm:pt>
    <dgm:pt modelId="{99035126-18E2-42C4-94CA-29F049DDFBB2}" type="sibTrans" cxnId="{77231C40-743D-4B74-9E79-4C8E6D268237}">
      <dgm:prSet/>
      <dgm:spPr/>
      <dgm:t>
        <a:bodyPr/>
        <a:lstStyle/>
        <a:p>
          <a:endParaRPr lang="en-US"/>
        </a:p>
      </dgm:t>
    </dgm:pt>
    <dgm:pt modelId="{CBC8742A-887D-4A6B-94C9-D19D3C220B8C}">
      <dgm:prSet phldrT="[Text]"/>
      <dgm:spPr/>
      <dgm:t>
        <a:bodyPr/>
        <a:lstStyle/>
        <a:p>
          <a:r>
            <a:rPr lang="en-US" dirty="0"/>
            <a:t>Project Management</a:t>
          </a:r>
        </a:p>
      </dgm:t>
    </dgm:pt>
    <dgm:pt modelId="{1A248AE7-3356-4C67-B4AC-1B39D86E3318}" type="parTrans" cxnId="{BF2909E7-D951-40C6-9678-2816BE57E9AF}">
      <dgm:prSet/>
      <dgm:spPr/>
      <dgm:t>
        <a:bodyPr/>
        <a:lstStyle/>
        <a:p>
          <a:endParaRPr lang="en-US"/>
        </a:p>
      </dgm:t>
    </dgm:pt>
    <dgm:pt modelId="{14E080C5-4AA9-42A8-88C6-0BEC77F4A359}" type="sibTrans" cxnId="{BF2909E7-D951-40C6-9678-2816BE57E9AF}">
      <dgm:prSet/>
      <dgm:spPr/>
      <dgm:t>
        <a:bodyPr/>
        <a:lstStyle/>
        <a:p>
          <a:endParaRPr lang="en-US"/>
        </a:p>
      </dgm:t>
    </dgm:pt>
    <dgm:pt modelId="{5A6CBAC1-8C30-4E1F-A702-2F00269E1AAE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CB1FBE2C-C0D8-4003-A3D7-24D94929B8FB}" type="parTrans" cxnId="{0C9CC0CD-1A39-46DF-BBC5-CB017A0CAD08}">
      <dgm:prSet/>
      <dgm:spPr/>
      <dgm:t>
        <a:bodyPr/>
        <a:lstStyle/>
        <a:p>
          <a:endParaRPr lang="en-US"/>
        </a:p>
      </dgm:t>
    </dgm:pt>
    <dgm:pt modelId="{92E9A7B3-A09B-4559-ACB9-81744739BF3C}" type="sibTrans" cxnId="{0C9CC0CD-1A39-46DF-BBC5-CB017A0CAD08}">
      <dgm:prSet/>
      <dgm:spPr/>
      <dgm:t>
        <a:bodyPr/>
        <a:lstStyle/>
        <a:p>
          <a:endParaRPr lang="en-US"/>
        </a:p>
      </dgm:t>
    </dgm:pt>
    <dgm:pt modelId="{BC0E793E-0FBC-489F-8A2D-4A9DCD80F877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067E38EC-E0C5-48A9-9A7F-3B0CD6618AFF}" type="parTrans" cxnId="{8BE44989-B2CD-410D-964B-12043BBADF92}">
      <dgm:prSet/>
      <dgm:spPr/>
      <dgm:t>
        <a:bodyPr/>
        <a:lstStyle/>
        <a:p>
          <a:endParaRPr lang="en-US"/>
        </a:p>
      </dgm:t>
    </dgm:pt>
    <dgm:pt modelId="{0C8E6C0E-AC2A-434C-B5ED-5F736AD84090}" type="sibTrans" cxnId="{8BE44989-B2CD-410D-964B-12043BBADF92}">
      <dgm:prSet/>
      <dgm:spPr/>
      <dgm:t>
        <a:bodyPr/>
        <a:lstStyle/>
        <a:p>
          <a:endParaRPr lang="en-US"/>
        </a:p>
      </dgm:t>
    </dgm:pt>
    <dgm:pt modelId="{2184BF21-AA1D-4F80-B4C8-69A609C8E7C0}">
      <dgm:prSet phldrT="[Text]"/>
      <dgm:spPr/>
      <dgm:t>
        <a:bodyPr/>
        <a:lstStyle/>
        <a:p>
          <a:r>
            <a:rPr lang="en-US" dirty="0"/>
            <a:t>Customer Service</a:t>
          </a:r>
        </a:p>
      </dgm:t>
    </dgm:pt>
    <dgm:pt modelId="{9ED8CF6E-91BA-4278-867E-335E57CCD71C}" type="parTrans" cxnId="{AAF1FDB4-C47E-49B5-8519-BEE43FD9C006}">
      <dgm:prSet/>
      <dgm:spPr/>
      <dgm:t>
        <a:bodyPr/>
        <a:lstStyle/>
        <a:p>
          <a:endParaRPr lang="en-US"/>
        </a:p>
      </dgm:t>
    </dgm:pt>
    <dgm:pt modelId="{046876BE-1C61-4DE8-AEB7-C5F108169552}" type="sibTrans" cxnId="{AAF1FDB4-C47E-49B5-8519-BEE43FD9C006}">
      <dgm:prSet/>
      <dgm:spPr/>
      <dgm:t>
        <a:bodyPr/>
        <a:lstStyle/>
        <a:p>
          <a:endParaRPr lang="en-US"/>
        </a:p>
      </dgm:t>
    </dgm:pt>
    <dgm:pt modelId="{8EBBE43F-14A7-4F5E-A657-0F296040FC43}" type="pres">
      <dgm:prSet presAssocID="{893D057B-ECBB-43E1-8C43-4AF0C720C53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21BE1E-89F0-4785-910D-1CE66CB5B28C}" type="pres">
      <dgm:prSet presAssocID="{76DC6DA8-5ACD-4FDA-856C-1A13CA2ED2A5}" presName="centerShape" presStyleLbl="node0" presStyleIdx="0" presStyleCnt="1"/>
      <dgm:spPr/>
    </dgm:pt>
    <dgm:pt modelId="{BF6ECF42-EF24-4A22-891F-BB5AB6CA1F76}" type="pres">
      <dgm:prSet presAssocID="{D37C762F-91C0-4B31-8BE3-01CDFD45C64B}" presName="node" presStyleLbl="node1" presStyleIdx="0" presStyleCnt="11">
        <dgm:presLayoutVars>
          <dgm:bulletEnabled val="1"/>
        </dgm:presLayoutVars>
      </dgm:prSet>
      <dgm:spPr/>
    </dgm:pt>
    <dgm:pt modelId="{4245CBF0-5779-4274-AD5F-7C1B9A590FC7}" type="pres">
      <dgm:prSet presAssocID="{D37C762F-91C0-4B31-8BE3-01CDFD45C64B}" presName="dummy" presStyleCnt="0"/>
      <dgm:spPr/>
    </dgm:pt>
    <dgm:pt modelId="{3DECCAB9-8EAE-4056-8EE2-F3580C2D587E}" type="pres">
      <dgm:prSet presAssocID="{2BBAB3AD-5B4E-42B0-80E3-709D06CCA82E}" presName="sibTrans" presStyleLbl="sibTrans2D1" presStyleIdx="0" presStyleCnt="11"/>
      <dgm:spPr/>
    </dgm:pt>
    <dgm:pt modelId="{70338DFA-77DE-4A2F-92D8-E2E77F6C73FD}" type="pres">
      <dgm:prSet presAssocID="{447765E8-B8E2-48BD-B220-E0EE5EE428C3}" presName="node" presStyleLbl="node1" presStyleIdx="1" presStyleCnt="11">
        <dgm:presLayoutVars>
          <dgm:bulletEnabled val="1"/>
        </dgm:presLayoutVars>
      </dgm:prSet>
      <dgm:spPr/>
    </dgm:pt>
    <dgm:pt modelId="{F2505A9F-B840-422D-B307-272E4B24DE79}" type="pres">
      <dgm:prSet presAssocID="{447765E8-B8E2-48BD-B220-E0EE5EE428C3}" presName="dummy" presStyleCnt="0"/>
      <dgm:spPr/>
    </dgm:pt>
    <dgm:pt modelId="{B7EA28C6-B47C-40A7-8F20-7444F7F66AC8}" type="pres">
      <dgm:prSet presAssocID="{81229FBD-AFEA-4456-AE11-06A229FD0131}" presName="sibTrans" presStyleLbl="sibTrans2D1" presStyleIdx="1" presStyleCnt="11"/>
      <dgm:spPr/>
    </dgm:pt>
    <dgm:pt modelId="{01CEF84A-C563-4332-B1FF-FD46BDCA5325}" type="pres">
      <dgm:prSet presAssocID="{058B354F-3E9D-4F91-A2E8-EE7F92FAB0DE}" presName="node" presStyleLbl="node1" presStyleIdx="2" presStyleCnt="11">
        <dgm:presLayoutVars>
          <dgm:bulletEnabled val="1"/>
        </dgm:presLayoutVars>
      </dgm:prSet>
      <dgm:spPr/>
    </dgm:pt>
    <dgm:pt modelId="{9A9B8FC6-C29B-456D-BD5A-A264D777A6F0}" type="pres">
      <dgm:prSet presAssocID="{058B354F-3E9D-4F91-A2E8-EE7F92FAB0DE}" presName="dummy" presStyleCnt="0"/>
      <dgm:spPr/>
    </dgm:pt>
    <dgm:pt modelId="{0FAEC8EB-082A-421D-9EA8-708670C185B8}" type="pres">
      <dgm:prSet presAssocID="{928E4BF5-C019-4199-9D2E-620DEBA8EB86}" presName="sibTrans" presStyleLbl="sibTrans2D1" presStyleIdx="2" presStyleCnt="11"/>
      <dgm:spPr/>
    </dgm:pt>
    <dgm:pt modelId="{B74AC4E4-87EC-4DC8-B025-BE143A812840}" type="pres">
      <dgm:prSet presAssocID="{CB8F2CB7-F54D-4783-8BD5-BACC076CEF20}" presName="node" presStyleLbl="node1" presStyleIdx="3" presStyleCnt="11">
        <dgm:presLayoutVars>
          <dgm:bulletEnabled val="1"/>
        </dgm:presLayoutVars>
      </dgm:prSet>
      <dgm:spPr/>
    </dgm:pt>
    <dgm:pt modelId="{B6683B44-1FDB-4C48-8100-185C97071A5B}" type="pres">
      <dgm:prSet presAssocID="{CB8F2CB7-F54D-4783-8BD5-BACC076CEF20}" presName="dummy" presStyleCnt="0"/>
      <dgm:spPr/>
    </dgm:pt>
    <dgm:pt modelId="{848B552B-B95F-4C31-98BE-047010D3CE33}" type="pres">
      <dgm:prSet presAssocID="{2CBAF5DB-991C-4CC7-BCF7-B00B97CDF264}" presName="sibTrans" presStyleLbl="sibTrans2D1" presStyleIdx="3" presStyleCnt="11"/>
      <dgm:spPr/>
    </dgm:pt>
    <dgm:pt modelId="{BFA987E2-5B57-40A3-B9ED-74195DAF3A68}" type="pres">
      <dgm:prSet presAssocID="{1DF9EDF0-141F-44D4-8DC3-0535FE1BFCEF}" presName="node" presStyleLbl="node1" presStyleIdx="4" presStyleCnt="11">
        <dgm:presLayoutVars>
          <dgm:bulletEnabled val="1"/>
        </dgm:presLayoutVars>
      </dgm:prSet>
      <dgm:spPr/>
    </dgm:pt>
    <dgm:pt modelId="{DC71D475-602D-424F-8967-0B43F82D2121}" type="pres">
      <dgm:prSet presAssocID="{1DF9EDF0-141F-44D4-8DC3-0535FE1BFCEF}" presName="dummy" presStyleCnt="0"/>
      <dgm:spPr/>
    </dgm:pt>
    <dgm:pt modelId="{B1C08ED0-1605-4392-9C4E-2ADD877F5114}" type="pres">
      <dgm:prSet presAssocID="{729AA61F-631A-413C-892D-7F1C8A2A01E6}" presName="sibTrans" presStyleLbl="sibTrans2D1" presStyleIdx="4" presStyleCnt="11"/>
      <dgm:spPr/>
    </dgm:pt>
    <dgm:pt modelId="{134A29E7-8388-40B8-A7A6-25D0D722919F}" type="pres">
      <dgm:prSet presAssocID="{37A3BDAF-2804-42F0-8817-E23ED7A1CD83}" presName="node" presStyleLbl="node1" presStyleIdx="5" presStyleCnt="11">
        <dgm:presLayoutVars>
          <dgm:bulletEnabled val="1"/>
        </dgm:presLayoutVars>
      </dgm:prSet>
      <dgm:spPr/>
    </dgm:pt>
    <dgm:pt modelId="{53C74787-BADB-4165-9AD1-DF697A2325D2}" type="pres">
      <dgm:prSet presAssocID="{37A3BDAF-2804-42F0-8817-E23ED7A1CD83}" presName="dummy" presStyleCnt="0"/>
      <dgm:spPr/>
    </dgm:pt>
    <dgm:pt modelId="{B97B858E-EDF8-4D5F-8A85-49088AC8A85C}" type="pres">
      <dgm:prSet presAssocID="{59B86DE4-9214-490F-A265-4382ADB61786}" presName="sibTrans" presStyleLbl="sibTrans2D1" presStyleIdx="5" presStyleCnt="11"/>
      <dgm:spPr/>
    </dgm:pt>
    <dgm:pt modelId="{F8C20F06-4F41-4221-96BF-4A4EF22687D2}" type="pres">
      <dgm:prSet presAssocID="{B1D33BC0-7A47-4F50-964D-460644DDA052}" presName="node" presStyleLbl="node1" presStyleIdx="6" presStyleCnt="11">
        <dgm:presLayoutVars>
          <dgm:bulletEnabled val="1"/>
        </dgm:presLayoutVars>
      </dgm:prSet>
      <dgm:spPr/>
    </dgm:pt>
    <dgm:pt modelId="{F2D9E010-CB6C-4932-93B8-AC825A2A3EDB}" type="pres">
      <dgm:prSet presAssocID="{B1D33BC0-7A47-4F50-964D-460644DDA052}" presName="dummy" presStyleCnt="0"/>
      <dgm:spPr/>
    </dgm:pt>
    <dgm:pt modelId="{FFFD5167-AD56-4455-A0D1-C6AB77C3CE8B}" type="pres">
      <dgm:prSet presAssocID="{99035126-18E2-42C4-94CA-29F049DDFBB2}" presName="sibTrans" presStyleLbl="sibTrans2D1" presStyleIdx="6" presStyleCnt="11"/>
      <dgm:spPr/>
    </dgm:pt>
    <dgm:pt modelId="{870803A9-57E4-4CE0-BB4D-73C4E13548C1}" type="pres">
      <dgm:prSet presAssocID="{CBC8742A-887D-4A6B-94C9-D19D3C220B8C}" presName="node" presStyleLbl="node1" presStyleIdx="7" presStyleCnt="11">
        <dgm:presLayoutVars>
          <dgm:bulletEnabled val="1"/>
        </dgm:presLayoutVars>
      </dgm:prSet>
      <dgm:spPr/>
    </dgm:pt>
    <dgm:pt modelId="{4E3F6E7A-4AF7-4217-B3B3-ACFF4313A02D}" type="pres">
      <dgm:prSet presAssocID="{CBC8742A-887D-4A6B-94C9-D19D3C220B8C}" presName="dummy" presStyleCnt="0"/>
      <dgm:spPr/>
    </dgm:pt>
    <dgm:pt modelId="{258DB70C-5A1E-4FB7-B542-9B6CCAE4E8D9}" type="pres">
      <dgm:prSet presAssocID="{14E080C5-4AA9-42A8-88C6-0BEC77F4A359}" presName="sibTrans" presStyleLbl="sibTrans2D1" presStyleIdx="7" presStyleCnt="11"/>
      <dgm:spPr/>
    </dgm:pt>
    <dgm:pt modelId="{289F7ED6-BC45-4BFD-8814-801B32600CB6}" type="pres">
      <dgm:prSet presAssocID="{5A6CBAC1-8C30-4E1F-A702-2F00269E1AAE}" presName="node" presStyleLbl="node1" presStyleIdx="8" presStyleCnt="11">
        <dgm:presLayoutVars>
          <dgm:bulletEnabled val="1"/>
        </dgm:presLayoutVars>
      </dgm:prSet>
      <dgm:spPr/>
    </dgm:pt>
    <dgm:pt modelId="{1BC7678D-32EF-42FC-86E7-26933A023380}" type="pres">
      <dgm:prSet presAssocID="{5A6CBAC1-8C30-4E1F-A702-2F00269E1AAE}" presName="dummy" presStyleCnt="0"/>
      <dgm:spPr/>
    </dgm:pt>
    <dgm:pt modelId="{66E921D0-31EA-40E8-81B9-C4A145AD72E5}" type="pres">
      <dgm:prSet presAssocID="{92E9A7B3-A09B-4559-ACB9-81744739BF3C}" presName="sibTrans" presStyleLbl="sibTrans2D1" presStyleIdx="8" presStyleCnt="11"/>
      <dgm:spPr/>
    </dgm:pt>
    <dgm:pt modelId="{FCD24264-5286-4B49-B5A2-8632E7947D22}" type="pres">
      <dgm:prSet presAssocID="{BC0E793E-0FBC-489F-8A2D-4A9DCD80F877}" presName="node" presStyleLbl="node1" presStyleIdx="9" presStyleCnt="11">
        <dgm:presLayoutVars>
          <dgm:bulletEnabled val="1"/>
        </dgm:presLayoutVars>
      </dgm:prSet>
      <dgm:spPr/>
    </dgm:pt>
    <dgm:pt modelId="{41BB44BD-020D-40D6-B391-0556CF160D82}" type="pres">
      <dgm:prSet presAssocID="{BC0E793E-0FBC-489F-8A2D-4A9DCD80F877}" presName="dummy" presStyleCnt="0"/>
      <dgm:spPr/>
    </dgm:pt>
    <dgm:pt modelId="{ADB976AC-8FD3-4E4F-948F-0080D973B3BA}" type="pres">
      <dgm:prSet presAssocID="{0C8E6C0E-AC2A-434C-B5ED-5F736AD84090}" presName="sibTrans" presStyleLbl="sibTrans2D1" presStyleIdx="9" presStyleCnt="11"/>
      <dgm:spPr/>
    </dgm:pt>
    <dgm:pt modelId="{9208BAAB-8CBF-402B-B45E-4EC819EAC9A2}" type="pres">
      <dgm:prSet presAssocID="{2184BF21-AA1D-4F80-B4C8-69A609C8E7C0}" presName="node" presStyleLbl="node1" presStyleIdx="10" presStyleCnt="11">
        <dgm:presLayoutVars>
          <dgm:bulletEnabled val="1"/>
        </dgm:presLayoutVars>
      </dgm:prSet>
      <dgm:spPr/>
    </dgm:pt>
    <dgm:pt modelId="{DDDA8170-59E5-452D-9CF6-57DB11737A42}" type="pres">
      <dgm:prSet presAssocID="{2184BF21-AA1D-4F80-B4C8-69A609C8E7C0}" presName="dummy" presStyleCnt="0"/>
      <dgm:spPr/>
    </dgm:pt>
    <dgm:pt modelId="{4AB50D00-D318-4B8F-9775-631C9C7277BF}" type="pres">
      <dgm:prSet presAssocID="{046876BE-1C61-4DE8-AEB7-C5F108169552}" presName="sibTrans" presStyleLbl="sibTrans2D1" presStyleIdx="10" presStyleCnt="11"/>
      <dgm:spPr/>
    </dgm:pt>
  </dgm:ptLst>
  <dgm:cxnLst>
    <dgm:cxn modelId="{23EAA005-8C71-41C9-91B2-3AEE432794A1}" type="presOf" srcId="{058B354F-3E9D-4F91-A2E8-EE7F92FAB0DE}" destId="{01CEF84A-C563-4332-B1FF-FD46BDCA5325}" srcOrd="0" destOrd="0" presId="urn:microsoft.com/office/officeart/2005/8/layout/radial6"/>
    <dgm:cxn modelId="{D2F16507-5113-4AA5-817C-88A2E4F5BC9C}" type="presOf" srcId="{37A3BDAF-2804-42F0-8817-E23ED7A1CD83}" destId="{134A29E7-8388-40B8-A7A6-25D0D722919F}" srcOrd="0" destOrd="0" presId="urn:microsoft.com/office/officeart/2005/8/layout/radial6"/>
    <dgm:cxn modelId="{9BE8782F-4ABB-45BD-900B-50A09355B570}" type="presOf" srcId="{2184BF21-AA1D-4F80-B4C8-69A609C8E7C0}" destId="{9208BAAB-8CBF-402B-B45E-4EC819EAC9A2}" srcOrd="0" destOrd="0" presId="urn:microsoft.com/office/officeart/2005/8/layout/radial6"/>
    <dgm:cxn modelId="{49556A31-979B-4BD0-B48C-004F7A302EBB}" type="presOf" srcId="{447765E8-B8E2-48BD-B220-E0EE5EE428C3}" destId="{70338DFA-77DE-4A2F-92D8-E2E77F6C73FD}" srcOrd="0" destOrd="0" presId="urn:microsoft.com/office/officeart/2005/8/layout/radial6"/>
    <dgm:cxn modelId="{58979438-2EC6-4295-AFF3-A19049F96437}" srcId="{76DC6DA8-5ACD-4FDA-856C-1A13CA2ED2A5}" destId="{D37C762F-91C0-4B31-8BE3-01CDFD45C64B}" srcOrd="0" destOrd="0" parTransId="{21F097CB-43B8-4312-904E-86D0EA661714}" sibTransId="{2BBAB3AD-5B4E-42B0-80E3-709D06CCA82E}"/>
    <dgm:cxn modelId="{FC9CEE39-5606-423C-90DF-0BADCF9EBF24}" type="presOf" srcId="{D37C762F-91C0-4B31-8BE3-01CDFD45C64B}" destId="{BF6ECF42-EF24-4A22-891F-BB5AB6CA1F76}" srcOrd="0" destOrd="0" presId="urn:microsoft.com/office/officeart/2005/8/layout/radial6"/>
    <dgm:cxn modelId="{77231C40-743D-4B74-9E79-4C8E6D268237}" srcId="{76DC6DA8-5ACD-4FDA-856C-1A13CA2ED2A5}" destId="{B1D33BC0-7A47-4F50-964D-460644DDA052}" srcOrd="6" destOrd="0" parTransId="{370B36E7-5ED6-48E3-A834-EB6192248819}" sibTransId="{99035126-18E2-42C4-94CA-29F049DDFBB2}"/>
    <dgm:cxn modelId="{A470E85E-D29B-49CA-989F-DD485AC53578}" type="presOf" srcId="{893D057B-ECBB-43E1-8C43-4AF0C720C53C}" destId="{8EBBE43F-14A7-4F5E-A657-0F296040FC43}" srcOrd="0" destOrd="0" presId="urn:microsoft.com/office/officeart/2005/8/layout/radial6"/>
    <dgm:cxn modelId="{3296385F-B04E-4245-9748-4B9A920F01E4}" srcId="{76DC6DA8-5ACD-4FDA-856C-1A13CA2ED2A5}" destId="{CB8F2CB7-F54D-4783-8BD5-BACC076CEF20}" srcOrd="3" destOrd="0" parTransId="{B93C4A35-AC89-4202-8C69-0CF97EF46AAC}" sibTransId="{2CBAF5DB-991C-4CC7-BCF7-B00B97CDF264}"/>
    <dgm:cxn modelId="{6536B641-DBBE-4F99-BE8C-35D137FB6F45}" type="presOf" srcId="{2BBAB3AD-5B4E-42B0-80E3-709D06CCA82E}" destId="{3DECCAB9-8EAE-4056-8EE2-F3580C2D587E}" srcOrd="0" destOrd="0" presId="urn:microsoft.com/office/officeart/2005/8/layout/radial6"/>
    <dgm:cxn modelId="{3F610374-7725-4F94-8BDF-58B2719E9AC9}" type="presOf" srcId="{76DC6DA8-5ACD-4FDA-856C-1A13CA2ED2A5}" destId="{E121BE1E-89F0-4785-910D-1CE66CB5B28C}" srcOrd="0" destOrd="0" presId="urn:microsoft.com/office/officeart/2005/8/layout/radial6"/>
    <dgm:cxn modelId="{76AB9684-9CA6-4F72-B804-0490E01757A9}" type="presOf" srcId="{92E9A7B3-A09B-4559-ACB9-81744739BF3C}" destId="{66E921D0-31EA-40E8-81B9-C4A145AD72E5}" srcOrd="0" destOrd="0" presId="urn:microsoft.com/office/officeart/2005/8/layout/radial6"/>
    <dgm:cxn modelId="{8BE44989-B2CD-410D-964B-12043BBADF92}" srcId="{76DC6DA8-5ACD-4FDA-856C-1A13CA2ED2A5}" destId="{BC0E793E-0FBC-489F-8A2D-4A9DCD80F877}" srcOrd="9" destOrd="0" parTransId="{067E38EC-E0C5-48A9-9A7F-3B0CD6618AFF}" sibTransId="{0C8E6C0E-AC2A-434C-B5ED-5F736AD84090}"/>
    <dgm:cxn modelId="{67E70195-1F44-46C1-9BED-BBB52EE7959F}" type="presOf" srcId="{BC0E793E-0FBC-489F-8A2D-4A9DCD80F877}" destId="{FCD24264-5286-4B49-B5A2-8632E7947D22}" srcOrd="0" destOrd="0" presId="urn:microsoft.com/office/officeart/2005/8/layout/radial6"/>
    <dgm:cxn modelId="{00132A95-9A76-42FA-9F8F-148603DA1069}" type="presOf" srcId="{14E080C5-4AA9-42A8-88C6-0BEC77F4A359}" destId="{258DB70C-5A1E-4FB7-B542-9B6CCAE4E8D9}" srcOrd="0" destOrd="0" presId="urn:microsoft.com/office/officeart/2005/8/layout/radial6"/>
    <dgm:cxn modelId="{FFDC7C95-E86E-483B-BDFE-1A32B99B2D72}" srcId="{76DC6DA8-5ACD-4FDA-856C-1A13CA2ED2A5}" destId="{1DF9EDF0-141F-44D4-8DC3-0535FE1BFCEF}" srcOrd="4" destOrd="0" parTransId="{2FC7BF40-90C3-4230-9984-92AC7CEA3495}" sibTransId="{729AA61F-631A-413C-892D-7F1C8A2A01E6}"/>
    <dgm:cxn modelId="{EEB3D89B-6022-4287-BE6B-3D94734A9F45}" srcId="{76DC6DA8-5ACD-4FDA-856C-1A13CA2ED2A5}" destId="{37A3BDAF-2804-42F0-8817-E23ED7A1CD83}" srcOrd="5" destOrd="0" parTransId="{570A9FDE-E309-4AC4-816A-FAA79C563542}" sibTransId="{59B86DE4-9214-490F-A265-4382ADB61786}"/>
    <dgm:cxn modelId="{F13673A0-CC01-4DB0-8980-5A08770344A0}" type="presOf" srcId="{81229FBD-AFEA-4456-AE11-06A229FD0131}" destId="{B7EA28C6-B47C-40A7-8F20-7444F7F66AC8}" srcOrd="0" destOrd="0" presId="urn:microsoft.com/office/officeart/2005/8/layout/radial6"/>
    <dgm:cxn modelId="{998271A1-F45C-40BC-B832-2C77B5A5B1F2}" srcId="{893D057B-ECBB-43E1-8C43-4AF0C720C53C}" destId="{76DC6DA8-5ACD-4FDA-856C-1A13CA2ED2A5}" srcOrd="0" destOrd="0" parTransId="{2AEBBCEB-DE5F-4014-9EAF-B1AF0439B554}" sibTransId="{3B22FCED-D7A6-406D-B6E7-D1CBD8103938}"/>
    <dgm:cxn modelId="{59BD36A7-26AA-4CD1-9C71-43C86B351D7E}" type="presOf" srcId="{CB8F2CB7-F54D-4783-8BD5-BACC076CEF20}" destId="{B74AC4E4-87EC-4DC8-B025-BE143A812840}" srcOrd="0" destOrd="0" presId="urn:microsoft.com/office/officeart/2005/8/layout/radial6"/>
    <dgm:cxn modelId="{21A540AE-F1C4-4AE1-94B3-5CEA0D1BFA33}" type="presOf" srcId="{1DF9EDF0-141F-44D4-8DC3-0535FE1BFCEF}" destId="{BFA987E2-5B57-40A3-B9ED-74195DAF3A68}" srcOrd="0" destOrd="0" presId="urn:microsoft.com/office/officeart/2005/8/layout/radial6"/>
    <dgm:cxn modelId="{D2DC8AB4-F7A8-4049-985C-FE6514CC9F63}" type="presOf" srcId="{729AA61F-631A-413C-892D-7F1C8A2A01E6}" destId="{B1C08ED0-1605-4392-9C4E-2ADD877F5114}" srcOrd="0" destOrd="0" presId="urn:microsoft.com/office/officeart/2005/8/layout/radial6"/>
    <dgm:cxn modelId="{AAF1FDB4-C47E-49B5-8519-BEE43FD9C006}" srcId="{76DC6DA8-5ACD-4FDA-856C-1A13CA2ED2A5}" destId="{2184BF21-AA1D-4F80-B4C8-69A609C8E7C0}" srcOrd="10" destOrd="0" parTransId="{9ED8CF6E-91BA-4278-867E-335E57CCD71C}" sibTransId="{046876BE-1C61-4DE8-AEB7-C5F108169552}"/>
    <dgm:cxn modelId="{E77342BE-C52D-40F7-9995-6527CCB5BF3D}" type="presOf" srcId="{0C8E6C0E-AC2A-434C-B5ED-5F736AD84090}" destId="{ADB976AC-8FD3-4E4F-948F-0080D973B3BA}" srcOrd="0" destOrd="0" presId="urn:microsoft.com/office/officeart/2005/8/layout/radial6"/>
    <dgm:cxn modelId="{7C3C33C0-7DCB-4EEE-88C1-AE9D0EF1CC03}" type="presOf" srcId="{2CBAF5DB-991C-4CC7-BCF7-B00B97CDF264}" destId="{848B552B-B95F-4C31-98BE-047010D3CE33}" srcOrd="0" destOrd="0" presId="urn:microsoft.com/office/officeart/2005/8/layout/radial6"/>
    <dgm:cxn modelId="{419EB6C4-976E-4D4F-8347-91AAE7A0D864}" type="presOf" srcId="{046876BE-1C61-4DE8-AEB7-C5F108169552}" destId="{4AB50D00-D318-4B8F-9775-631C9C7277BF}" srcOrd="0" destOrd="0" presId="urn:microsoft.com/office/officeart/2005/8/layout/radial6"/>
    <dgm:cxn modelId="{D8A1C9C4-E57F-4C0B-A199-09DE23E36317}" type="presOf" srcId="{928E4BF5-C019-4199-9D2E-620DEBA8EB86}" destId="{0FAEC8EB-082A-421D-9EA8-708670C185B8}" srcOrd="0" destOrd="0" presId="urn:microsoft.com/office/officeart/2005/8/layout/radial6"/>
    <dgm:cxn modelId="{75B6F8C7-B073-4CB1-9407-84DE970DAFD3}" type="presOf" srcId="{59B86DE4-9214-490F-A265-4382ADB61786}" destId="{B97B858E-EDF8-4D5F-8A85-49088AC8A85C}" srcOrd="0" destOrd="0" presId="urn:microsoft.com/office/officeart/2005/8/layout/radial6"/>
    <dgm:cxn modelId="{0C9CC0CD-1A39-46DF-BBC5-CB017A0CAD08}" srcId="{76DC6DA8-5ACD-4FDA-856C-1A13CA2ED2A5}" destId="{5A6CBAC1-8C30-4E1F-A702-2F00269E1AAE}" srcOrd="8" destOrd="0" parTransId="{CB1FBE2C-C0D8-4003-A3D7-24D94929B8FB}" sibTransId="{92E9A7B3-A09B-4559-ACB9-81744739BF3C}"/>
    <dgm:cxn modelId="{353EDCD5-5025-4E79-B121-5428EA465187}" srcId="{76DC6DA8-5ACD-4FDA-856C-1A13CA2ED2A5}" destId="{447765E8-B8E2-48BD-B220-E0EE5EE428C3}" srcOrd="1" destOrd="0" parTransId="{94F08174-D603-49C9-A114-3E16A1A651BC}" sibTransId="{81229FBD-AFEA-4456-AE11-06A229FD0131}"/>
    <dgm:cxn modelId="{5A151CE4-14A7-4CDE-B25D-FB88A003DE0D}" type="presOf" srcId="{5A6CBAC1-8C30-4E1F-A702-2F00269E1AAE}" destId="{289F7ED6-BC45-4BFD-8814-801B32600CB6}" srcOrd="0" destOrd="0" presId="urn:microsoft.com/office/officeart/2005/8/layout/radial6"/>
    <dgm:cxn modelId="{BF2909E7-D951-40C6-9678-2816BE57E9AF}" srcId="{76DC6DA8-5ACD-4FDA-856C-1A13CA2ED2A5}" destId="{CBC8742A-887D-4A6B-94C9-D19D3C220B8C}" srcOrd="7" destOrd="0" parTransId="{1A248AE7-3356-4C67-B4AC-1B39D86E3318}" sibTransId="{14E080C5-4AA9-42A8-88C6-0BEC77F4A359}"/>
    <dgm:cxn modelId="{955B40ED-28A0-47A0-AB7B-9F24BA42FDA8}" type="presOf" srcId="{B1D33BC0-7A47-4F50-964D-460644DDA052}" destId="{F8C20F06-4F41-4221-96BF-4A4EF22687D2}" srcOrd="0" destOrd="0" presId="urn:microsoft.com/office/officeart/2005/8/layout/radial6"/>
    <dgm:cxn modelId="{0F0F9CEE-61B1-43D2-AB19-75586C63F317}" type="presOf" srcId="{CBC8742A-887D-4A6B-94C9-D19D3C220B8C}" destId="{870803A9-57E4-4CE0-BB4D-73C4E13548C1}" srcOrd="0" destOrd="0" presId="urn:microsoft.com/office/officeart/2005/8/layout/radial6"/>
    <dgm:cxn modelId="{F56631F0-2AA3-46CD-BDBF-34FD9E11E6C1}" type="presOf" srcId="{99035126-18E2-42C4-94CA-29F049DDFBB2}" destId="{FFFD5167-AD56-4455-A0D1-C6AB77C3CE8B}" srcOrd="0" destOrd="0" presId="urn:microsoft.com/office/officeart/2005/8/layout/radial6"/>
    <dgm:cxn modelId="{CEEE7DF3-B7B1-4302-908C-6DDF9C3FFCB2}" srcId="{76DC6DA8-5ACD-4FDA-856C-1A13CA2ED2A5}" destId="{058B354F-3E9D-4F91-A2E8-EE7F92FAB0DE}" srcOrd="2" destOrd="0" parTransId="{D5A0D3FF-5A85-407C-89C5-4B3E2B340699}" sibTransId="{928E4BF5-C019-4199-9D2E-620DEBA8EB86}"/>
    <dgm:cxn modelId="{5EF57E17-1374-4DFF-BA4F-6B8663DB420F}" type="presParOf" srcId="{8EBBE43F-14A7-4F5E-A657-0F296040FC43}" destId="{E121BE1E-89F0-4785-910D-1CE66CB5B28C}" srcOrd="0" destOrd="0" presId="urn:microsoft.com/office/officeart/2005/8/layout/radial6"/>
    <dgm:cxn modelId="{75D3939F-A052-438D-A941-03BEF9AE826B}" type="presParOf" srcId="{8EBBE43F-14A7-4F5E-A657-0F296040FC43}" destId="{BF6ECF42-EF24-4A22-891F-BB5AB6CA1F76}" srcOrd="1" destOrd="0" presId="urn:microsoft.com/office/officeart/2005/8/layout/radial6"/>
    <dgm:cxn modelId="{F88B07A8-30EB-4E33-80D1-30EB43F9A837}" type="presParOf" srcId="{8EBBE43F-14A7-4F5E-A657-0F296040FC43}" destId="{4245CBF0-5779-4274-AD5F-7C1B9A590FC7}" srcOrd="2" destOrd="0" presId="urn:microsoft.com/office/officeart/2005/8/layout/radial6"/>
    <dgm:cxn modelId="{8AAB2DD9-C5AA-42AC-9836-E02F8C2BC02F}" type="presParOf" srcId="{8EBBE43F-14A7-4F5E-A657-0F296040FC43}" destId="{3DECCAB9-8EAE-4056-8EE2-F3580C2D587E}" srcOrd="3" destOrd="0" presId="urn:microsoft.com/office/officeart/2005/8/layout/radial6"/>
    <dgm:cxn modelId="{EC6597E9-F6E4-481C-ADBB-30CCC61BF8F3}" type="presParOf" srcId="{8EBBE43F-14A7-4F5E-A657-0F296040FC43}" destId="{70338DFA-77DE-4A2F-92D8-E2E77F6C73FD}" srcOrd="4" destOrd="0" presId="urn:microsoft.com/office/officeart/2005/8/layout/radial6"/>
    <dgm:cxn modelId="{D29779C3-A9AE-415A-AB03-008E6D99807D}" type="presParOf" srcId="{8EBBE43F-14A7-4F5E-A657-0F296040FC43}" destId="{F2505A9F-B840-422D-B307-272E4B24DE79}" srcOrd="5" destOrd="0" presId="urn:microsoft.com/office/officeart/2005/8/layout/radial6"/>
    <dgm:cxn modelId="{6225CD3E-1153-4A11-9637-B457AFEA6A26}" type="presParOf" srcId="{8EBBE43F-14A7-4F5E-A657-0F296040FC43}" destId="{B7EA28C6-B47C-40A7-8F20-7444F7F66AC8}" srcOrd="6" destOrd="0" presId="urn:microsoft.com/office/officeart/2005/8/layout/radial6"/>
    <dgm:cxn modelId="{7ECA203C-FF9E-4E9C-8C68-71B0B2BE044E}" type="presParOf" srcId="{8EBBE43F-14A7-4F5E-A657-0F296040FC43}" destId="{01CEF84A-C563-4332-B1FF-FD46BDCA5325}" srcOrd="7" destOrd="0" presId="urn:microsoft.com/office/officeart/2005/8/layout/radial6"/>
    <dgm:cxn modelId="{87D08D6C-CF0F-4D08-A6EF-0A3CFD5EF866}" type="presParOf" srcId="{8EBBE43F-14A7-4F5E-A657-0F296040FC43}" destId="{9A9B8FC6-C29B-456D-BD5A-A264D777A6F0}" srcOrd="8" destOrd="0" presId="urn:microsoft.com/office/officeart/2005/8/layout/radial6"/>
    <dgm:cxn modelId="{9528B578-D689-42FC-A8BE-2C71C86C7B17}" type="presParOf" srcId="{8EBBE43F-14A7-4F5E-A657-0F296040FC43}" destId="{0FAEC8EB-082A-421D-9EA8-708670C185B8}" srcOrd="9" destOrd="0" presId="urn:microsoft.com/office/officeart/2005/8/layout/radial6"/>
    <dgm:cxn modelId="{597120E1-FE35-475A-9E0F-EB8BB6BD5318}" type="presParOf" srcId="{8EBBE43F-14A7-4F5E-A657-0F296040FC43}" destId="{B74AC4E4-87EC-4DC8-B025-BE143A812840}" srcOrd="10" destOrd="0" presId="urn:microsoft.com/office/officeart/2005/8/layout/radial6"/>
    <dgm:cxn modelId="{D3441805-28EB-4959-97C8-319E1F0F8103}" type="presParOf" srcId="{8EBBE43F-14A7-4F5E-A657-0F296040FC43}" destId="{B6683B44-1FDB-4C48-8100-185C97071A5B}" srcOrd="11" destOrd="0" presId="urn:microsoft.com/office/officeart/2005/8/layout/radial6"/>
    <dgm:cxn modelId="{C5FE573D-1A46-40BE-9114-2F37702311A3}" type="presParOf" srcId="{8EBBE43F-14A7-4F5E-A657-0F296040FC43}" destId="{848B552B-B95F-4C31-98BE-047010D3CE33}" srcOrd="12" destOrd="0" presId="urn:microsoft.com/office/officeart/2005/8/layout/radial6"/>
    <dgm:cxn modelId="{04FD0EAF-3A39-4C53-9A52-6EDF6E37D2EF}" type="presParOf" srcId="{8EBBE43F-14A7-4F5E-A657-0F296040FC43}" destId="{BFA987E2-5B57-40A3-B9ED-74195DAF3A68}" srcOrd="13" destOrd="0" presId="urn:microsoft.com/office/officeart/2005/8/layout/radial6"/>
    <dgm:cxn modelId="{35CBC206-C507-41DF-B96E-CFEAE9BA8420}" type="presParOf" srcId="{8EBBE43F-14A7-4F5E-A657-0F296040FC43}" destId="{DC71D475-602D-424F-8967-0B43F82D2121}" srcOrd="14" destOrd="0" presId="urn:microsoft.com/office/officeart/2005/8/layout/radial6"/>
    <dgm:cxn modelId="{ED956949-0C26-439E-86EA-BC300861A5B2}" type="presParOf" srcId="{8EBBE43F-14A7-4F5E-A657-0F296040FC43}" destId="{B1C08ED0-1605-4392-9C4E-2ADD877F5114}" srcOrd="15" destOrd="0" presId="urn:microsoft.com/office/officeart/2005/8/layout/radial6"/>
    <dgm:cxn modelId="{8EECD5DA-3F75-408B-A30B-66554C2F0502}" type="presParOf" srcId="{8EBBE43F-14A7-4F5E-A657-0F296040FC43}" destId="{134A29E7-8388-40B8-A7A6-25D0D722919F}" srcOrd="16" destOrd="0" presId="urn:microsoft.com/office/officeart/2005/8/layout/radial6"/>
    <dgm:cxn modelId="{E8DC4059-ADEF-41AD-B6EC-389D8F762FCC}" type="presParOf" srcId="{8EBBE43F-14A7-4F5E-A657-0F296040FC43}" destId="{53C74787-BADB-4165-9AD1-DF697A2325D2}" srcOrd="17" destOrd="0" presId="urn:microsoft.com/office/officeart/2005/8/layout/radial6"/>
    <dgm:cxn modelId="{4EA4390C-64A5-4F5D-9105-EA85CAE79A2E}" type="presParOf" srcId="{8EBBE43F-14A7-4F5E-A657-0F296040FC43}" destId="{B97B858E-EDF8-4D5F-8A85-49088AC8A85C}" srcOrd="18" destOrd="0" presId="urn:microsoft.com/office/officeart/2005/8/layout/radial6"/>
    <dgm:cxn modelId="{E10F1745-E89E-493B-BA30-252632DBC43F}" type="presParOf" srcId="{8EBBE43F-14A7-4F5E-A657-0F296040FC43}" destId="{F8C20F06-4F41-4221-96BF-4A4EF22687D2}" srcOrd="19" destOrd="0" presId="urn:microsoft.com/office/officeart/2005/8/layout/radial6"/>
    <dgm:cxn modelId="{9AF0FF6E-9BC1-4837-B084-2AC38295A5A2}" type="presParOf" srcId="{8EBBE43F-14A7-4F5E-A657-0F296040FC43}" destId="{F2D9E010-CB6C-4932-93B8-AC825A2A3EDB}" srcOrd="20" destOrd="0" presId="urn:microsoft.com/office/officeart/2005/8/layout/radial6"/>
    <dgm:cxn modelId="{2010893E-851A-4A6A-97C3-CC5E7B723463}" type="presParOf" srcId="{8EBBE43F-14A7-4F5E-A657-0F296040FC43}" destId="{FFFD5167-AD56-4455-A0D1-C6AB77C3CE8B}" srcOrd="21" destOrd="0" presId="urn:microsoft.com/office/officeart/2005/8/layout/radial6"/>
    <dgm:cxn modelId="{CD18601E-41C3-402A-BCF2-7F9A44A31676}" type="presParOf" srcId="{8EBBE43F-14A7-4F5E-A657-0F296040FC43}" destId="{870803A9-57E4-4CE0-BB4D-73C4E13548C1}" srcOrd="22" destOrd="0" presId="urn:microsoft.com/office/officeart/2005/8/layout/radial6"/>
    <dgm:cxn modelId="{58A22935-8A6E-4DA9-BA12-8A0CA014229C}" type="presParOf" srcId="{8EBBE43F-14A7-4F5E-A657-0F296040FC43}" destId="{4E3F6E7A-4AF7-4217-B3B3-ACFF4313A02D}" srcOrd="23" destOrd="0" presId="urn:microsoft.com/office/officeart/2005/8/layout/radial6"/>
    <dgm:cxn modelId="{7D754FAF-CA49-484C-859C-AF8CB170FCC1}" type="presParOf" srcId="{8EBBE43F-14A7-4F5E-A657-0F296040FC43}" destId="{258DB70C-5A1E-4FB7-B542-9B6CCAE4E8D9}" srcOrd="24" destOrd="0" presId="urn:microsoft.com/office/officeart/2005/8/layout/radial6"/>
    <dgm:cxn modelId="{94CA6510-3C37-46AC-B652-236FADA01BAD}" type="presParOf" srcId="{8EBBE43F-14A7-4F5E-A657-0F296040FC43}" destId="{289F7ED6-BC45-4BFD-8814-801B32600CB6}" srcOrd="25" destOrd="0" presId="urn:microsoft.com/office/officeart/2005/8/layout/radial6"/>
    <dgm:cxn modelId="{5980F8F9-9DFB-4FDB-B8C9-6C9C6E36E213}" type="presParOf" srcId="{8EBBE43F-14A7-4F5E-A657-0F296040FC43}" destId="{1BC7678D-32EF-42FC-86E7-26933A023380}" srcOrd="26" destOrd="0" presId="urn:microsoft.com/office/officeart/2005/8/layout/radial6"/>
    <dgm:cxn modelId="{D1A10CC8-F2E9-4547-B928-99401FF97487}" type="presParOf" srcId="{8EBBE43F-14A7-4F5E-A657-0F296040FC43}" destId="{66E921D0-31EA-40E8-81B9-C4A145AD72E5}" srcOrd="27" destOrd="0" presId="urn:microsoft.com/office/officeart/2005/8/layout/radial6"/>
    <dgm:cxn modelId="{71BBFA9B-9422-4747-BEDF-74D4FC14ECBF}" type="presParOf" srcId="{8EBBE43F-14A7-4F5E-A657-0F296040FC43}" destId="{FCD24264-5286-4B49-B5A2-8632E7947D22}" srcOrd="28" destOrd="0" presId="urn:microsoft.com/office/officeart/2005/8/layout/radial6"/>
    <dgm:cxn modelId="{39B6AA5A-DECE-4945-A66B-B4547723915C}" type="presParOf" srcId="{8EBBE43F-14A7-4F5E-A657-0F296040FC43}" destId="{41BB44BD-020D-40D6-B391-0556CF160D82}" srcOrd="29" destOrd="0" presId="urn:microsoft.com/office/officeart/2005/8/layout/radial6"/>
    <dgm:cxn modelId="{725092E9-05F2-4E5D-9C77-A8BD2C1E126A}" type="presParOf" srcId="{8EBBE43F-14A7-4F5E-A657-0F296040FC43}" destId="{ADB976AC-8FD3-4E4F-948F-0080D973B3BA}" srcOrd="30" destOrd="0" presId="urn:microsoft.com/office/officeart/2005/8/layout/radial6"/>
    <dgm:cxn modelId="{367829AE-F46F-4EED-B50D-5681AFC2A846}" type="presParOf" srcId="{8EBBE43F-14A7-4F5E-A657-0F296040FC43}" destId="{9208BAAB-8CBF-402B-B45E-4EC819EAC9A2}" srcOrd="31" destOrd="0" presId="urn:microsoft.com/office/officeart/2005/8/layout/radial6"/>
    <dgm:cxn modelId="{3AB9AB2A-8179-4157-8DB3-9CCBB182F2B6}" type="presParOf" srcId="{8EBBE43F-14A7-4F5E-A657-0F296040FC43}" destId="{DDDA8170-59E5-452D-9CF6-57DB11737A42}" srcOrd="32" destOrd="0" presId="urn:microsoft.com/office/officeart/2005/8/layout/radial6"/>
    <dgm:cxn modelId="{71559CD1-9F2D-4AD1-A1A2-C9CF59303F88}" type="presParOf" srcId="{8EBBE43F-14A7-4F5E-A657-0F296040FC43}" destId="{4AB50D00-D318-4B8F-9775-631C9C7277BF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0D00-D318-4B8F-9775-631C9C7277BF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14236364"/>
            <a:gd name="adj2" fmla="val 16200000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976AC-8FD3-4E4F-948F-0080D973B3BA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12272727"/>
            <a:gd name="adj2" fmla="val 14236364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21D0-31EA-40E8-81B9-C4A145AD72E5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10309091"/>
            <a:gd name="adj2" fmla="val 12272727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B70C-5A1E-4FB7-B542-9B6CCAE4E8D9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8345455"/>
            <a:gd name="adj2" fmla="val 10309091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D5167-AD56-4455-A0D1-C6AB77C3CE8B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6381818"/>
            <a:gd name="adj2" fmla="val 8345455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B858E-EDF8-4D5F-8A85-49088AC8A85C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4418182"/>
            <a:gd name="adj2" fmla="val 6381818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8ED0-1605-4392-9C4E-2ADD877F5114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2454545"/>
            <a:gd name="adj2" fmla="val 4418182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552B-B95F-4C31-98BE-047010D3CE33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490909"/>
            <a:gd name="adj2" fmla="val 2454545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EC8EB-082A-421D-9EA8-708670C185B8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20127273"/>
            <a:gd name="adj2" fmla="val 490909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A28C6-B47C-40A7-8F20-7444F7F66AC8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18163636"/>
            <a:gd name="adj2" fmla="val 20127273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CCAB9-8EAE-4056-8EE2-F3580C2D587E}">
      <dsp:nvSpPr>
        <dsp:cNvPr id="0" name=""/>
        <dsp:cNvSpPr/>
      </dsp:nvSpPr>
      <dsp:spPr>
        <a:xfrm>
          <a:off x="1756080" y="477878"/>
          <a:ext cx="5847740" cy="5847740"/>
        </a:xfrm>
        <a:prstGeom prst="blockArc">
          <a:avLst>
            <a:gd name="adj1" fmla="val 16200000"/>
            <a:gd name="adj2" fmla="val 18163636"/>
            <a:gd name="adj3" fmla="val 2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1BE1E-89F0-4785-910D-1CE66CB5B28C}">
      <dsp:nvSpPr>
        <dsp:cNvPr id="0" name=""/>
        <dsp:cNvSpPr/>
      </dsp:nvSpPr>
      <dsp:spPr>
        <a:xfrm>
          <a:off x="3949850" y="2671648"/>
          <a:ext cx="1460199" cy="1460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Central Agent</a:t>
          </a:r>
        </a:p>
      </dsp:txBody>
      <dsp:txXfrm>
        <a:off x="4163691" y="2885489"/>
        <a:ext cx="1032517" cy="1032517"/>
      </dsp:txXfrm>
    </dsp:sp>
    <dsp:sp modelId="{BF6ECF42-EF24-4A22-891F-BB5AB6CA1F76}">
      <dsp:nvSpPr>
        <dsp:cNvPr id="0" name=""/>
        <dsp:cNvSpPr/>
      </dsp:nvSpPr>
      <dsp:spPr>
        <a:xfrm>
          <a:off x="4168880" y="3605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Policy</a:t>
          </a:r>
        </a:p>
      </dsp:txBody>
      <dsp:txXfrm>
        <a:off x="4318569" y="153294"/>
        <a:ext cx="722761" cy="722761"/>
      </dsp:txXfrm>
    </dsp:sp>
    <dsp:sp modelId="{70338DFA-77DE-4A2F-92D8-E2E77F6C73FD}">
      <dsp:nvSpPr>
        <dsp:cNvPr id="0" name=""/>
        <dsp:cNvSpPr/>
      </dsp:nvSpPr>
      <dsp:spPr>
        <a:xfrm>
          <a:off x="5729750" y="461918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</a:t>
          </a:r>
        </a:p>
      </dsp:txBody>
      <dsp:txXfrm>
        <a:off x="5879439" y="611607"/>
        <a:ext cx="722761" cy="722761"/>
      </dsp:txXfrm>
    </dsp:sp>
    <dsp:sp modelId="{01CEF84A-C563-4332-B1FF-FD46BDCA5325}">
      <dsp:nvSpPr>
        <dsp:cNvPr id="0" name=""/>
        <dsp:cNvSpPr/>
      </dsp:nvSpPr>
      <dsp:spPr>
        <a:xfrm>
          <a:off x="6795054" y="1691345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History</a:t>
          </a:r>
        </a:p>
      </dsp:txBody>
      <dsp:txXfrm>
        <a:off x="6944743" y="1841034"/>
        <a:ext cx="722761" cy="722761"/>
      </dsp:txXfrm>
    </dsp:sp>
    <dsp:sp modelId="{B74AC4E4-87EC-4DC8-B025-BE143A812840}">
      <dsp:nvSpPr>
        <dsp:cNvPr id="0" name=""/>
        <dsp:cNvSpPr/>
      </dsp:nvSpPr>
      <dsp:spPr>
        <a:xfrm>
          <a:off x="7026567" y="3301551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</dsp:txBody>
      <dsp:txXfrm>
        <a:off x="7176256" y="3451240"/>
        <a:ext cx="722761" cy="722761"/>
      </dsp:txXfrm>
    </dsp:sp>
    <dsp:sp modelId="{BFA987E2-5B57-40A3-B9ED-74195DAF3A68}">
      <dsp:nvSpPr>
        <dsp:cNvPr id="0" name=""/>
        <dsp:cNvSpPr/>
      </dsp:nvSpPr>
      <dsp:spPr>
        <a:xfrm>
          <a:off x="6350785" y="4781309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Operations</a:t>
          </a:r>
        </a:p>
      </dsp:txBody>
      <dsp:txXfrm>
        <a:off x="6500474" y="4930998"/>
        <a:ext cx="722761" cy="722761"/>
      </dsp:txXfrm>
    </dsp:sp>
    <dsp:sp modelId="{134A29E7-8388-40B8-A7A6-25D0D722919F}">
      <dsp:nvSpPr>
        <dsp:cNvPr id="0" name=""/>
        <dsp:cNvSpPr/>
      </dsp:nvSpPr>
      <dsp:spPr>
        <a:xfrm>
          <a:off x="4982263" y="5660804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LLMs</a:t>
          </a:r>
        </a:p>
      </dsp:txBody>
      <dsp:txXfrm>
        <a:off x="5131952" y="5810493"/>
        <a:ext cx="722761" cy="722761"/>
      </dsp:txXfrm>
    </dsp:sp>
    <dsp:sp modelId="{F8C20F06-4F41-4221-96BF-4A4EF22687D2}">
      <dsp:nvSpPr>
        <dsp:cNvPr id="0" name=""/>
        <dsp:cNvSpPr/>
      </dsp:nvSpPr>
      <dsp:spPr>
        <a:xfrm>
          <a:off x="3355498" y="5660804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Conversational Interface</a:t>
          </a:r>
        </a:p>
      </dsp:txBody>
      <dsp:txXfrm>
        <a:off x="3505187" y="5810493"/>
        <a:ext cx="722761" cy="722761"/>
      </dsp:txXfrm>
    </dsp:sp>
    <dsp:sp modelId="{870803A9-57E4-4CE0-BB4D-73C4E13548C1}">
      <dsp:nvSpPr>
        <dsp:cNvPr id="0" name=""/>
        <dsp:cNvSpPr/>
      </dsp:nvSpPr>
      <dsp:spPr>
        <a:xfrm>
          <a:off x="1986976" y="4781309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Project Management</a:t>
          </a:r>
        </a:p>
      </dsp:txBody>
      <dsp:txXfrm>
        <a:off x="2136665" y="4930998"/>
        <a:ext cx="722761" cy="722761"/>
      </dsp:txXfrm>
    </dsp:sp>
    <dsp:sp modelId="{289F7ED6-BC45-4BFD-8814-801B32600CB6}">
      <dsp:nvSpPr>
        <dsp:cNvPr id="0" name=""/>
        <dsp:cNvSpPr/>
      </dsp:nvSpPr>
      <dsp:spPr>
        <a:xfrm>
          <a:off x="1311193" y="3301551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</a:t>
          </a:r>
        </a:p>
      </dsp:txBody>
      <dsp:txXfrm>
        <a:off x="1460882" y="3451240"/>
        <a:ext cx="722761" cy="722761"/>
      </dsp:txXfrm>
    </dsp:sp>
    <dsp:sp modelId="{FCD24264-5286-4B49-B5A2-8632E7947D22}">
      <dsp:nvSpPr>
        <dsp:cNvPr id="0" name=""/>
        <dsp:cNvSpPr/>
      </dsp:nvSpPr>
      <dsp:spPr>
        <a:xfrm>
          <a:off x="1542706" y="1691345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Monitoring</a:t>
          </a:r>
        </a:p>
      </dsp:txBody>
      <dsp:txXfrm>
        <a:off x="1692395" y="1841034"/>
        <a:ext cx="722761" cy="722761"/>
      </dsp:txXfrm>
    </dsp:sp>
    <dsp:sp modelId="{9208BAAB-8CBF-402B-B45E-4EC819EAC9A2}">
      <dsp:nvSpPr>
        <dsp:cNvPr id="0" name=""/>
        <dsp:cNvSpPr/>
      </dsp:nvSpPr>
      <dsp:spPr>
        <a:xfrm>
          <a:off x="2608011" y="461918"/>
          <a:ext cx="1022139" cy="102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Service</a:t>
          </a:r>
        </a:p>
      </dsp:txBody>
      <dsp:txXfrm>
        <a:off x="2757700" y="611607"/>
        <a:ext cx="722761" cy="72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6B280-052A-4230-BE44-DF4368F1786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3E5B-AEE5-45AE-A334-7EC0844F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73E5B-AEE5-45AE-A334-7EC0844FB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67A-6195-40D4-5924-3B181B3DA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5691F-7CFB-B2B8-03A0-614186AC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4728-243F-200E-1595-3E20A90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7A17-B35F-508F-B42D-B1C99C8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9547-1041-9781-BDB6-61980AB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A7C-470F-4183-1C40-DFB3AC8D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9830-C061-E0E7-EB37-34A1060C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00DD-D2E6-CE66-1325-9611DD7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FE44-467E-9C73-B76A-9330365E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6A74-21B2-2054-6B50-ADB9803A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B0EE-2660-E279-7212-6CB9F585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1625-FE5A-A54D-56F1-54A50D8C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0745-526C-62B9-1DF4-6CA70822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9C2-36EC-2DAB-3647-5BF189CB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A0AC-E3B5-4CDE-86FA-23935971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86-785C-174C-EEC6-EB45BE43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361D-2729-5C31-0F6E-B35FC452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EB7F-EC6E-ED45-0EB9-C71DEA59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9431-A8EE-C395-0260-DC55873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06E3-6A16-4964-3ED7-744C1DF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C4F7-62CF-3442-C6A7-5E0F49A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8720-5321-0E1A-8EC5-0DDF3061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CFCB-81B0-FBE7-1E98-5D8F6988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3C3E-28FF-1D8E-AA3E-F70C6052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5E50-B72E-95C5-625F-1469FC3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BF7-BA78-6ED9-99F7-645A0F4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D0A1-971F-B20A-4726-B8928325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20BE-D91E-8F63-6D32-2C9656E8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2CDD-01D0-C94B-F837-AAE8F7C2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C046-2AA5-6D48-DBA4-A247CC09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D0B6-79F8-D3F3-1E97-B75998D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1C58-D257-6BA6-2BA0-EA50269E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570B-8E9A-88E2-5BC7-C8F215C9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4C7C-369A-BD7A-6BFD-B024ABE4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42306-3C68-479E-E974-9F078E01E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4EFD2-7C68-DB9D-CBA0-B56CC856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C015E-FEAD-DB3C-6E68-497B18AF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A902D-32E9-9F5E-49C6-8F6A6B9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97B1B-5E83-4AAD-1B21-0B61220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6FD6-37EF-E74A-A5FA-FB6465FA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46D0A-C699-A043-AA2C-7BAB0FB4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E7628-4151-98A5-D654-6E4DF3DA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46DD-81F3-2E1E-7CCD-5C3957D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952FE-DF20-E00D-774B-9A1A8CE0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0C873-A556-8B42-45F9-11F9321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3F800-C7B6-BD7B-ACF5-DCFD9152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FCEC-0DD8-E0DD-E340-BF236E91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FAD0-7C2F-FC6A-728B-D3ACACA1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A5AAE-53A8-5C06-9F74-093EC813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DC47-D6D9-B7E3-CD8B-0AB8A81D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2E469-385C-39B2-8C78-F320EF96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01E5-7D17-0C00-178C-03FC78A5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2066-B12A-3627-8C23-F2DF7D80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B1977-1802-33F6-C34F-319AEEDC8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4EB-50FC-6C3B-13F4-5AC76589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DCB-19C8-B738-F979-BB7A6ACD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FD92E-4748-043A-BB6F-109AE06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9D3A-947B-0E2D-CD47-AD5DD249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C45E4-9E78-A209-D572-B8C2691D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F945-BF93-0D76-3A2F-4600DAA4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C840-6ED8-2FFD-E848-DC360049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D913C-6720-467C-A1DA-60E2F94C0D1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D24A-3143-D10E-EC22-91A43D4AE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A336-C266-2EE2-4269-30207799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C89D0-F376-449B-8DB6-9FF15083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79A2-C1A1-E514-90DA-D68691BC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568E-BC28-DD65-0110-0DCA7583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Hawkmoth will provide a complete enterprise architecture that is</a:t>
            </a:r>
          </a:p>
          <a:p>
            <a:pPr lvl="1"/>
            <a:r>
              <a:rPr lang="en-US" dirty="0"/>
              <a:t>Entirely managed through a conversational interface – no code</a:t>
            </a:r>
          </a:p>
          <a:p>
            <a:pPr lvl="1"/>
            <a:r>
              <a:rPr lang="en-US" dirty="0"/>
              <a:t>Fully automated to minimize staff</a:t>
            </a:r>
          </a:p>
        </p:txBody>
      </p:sp>
    </p:spTree>
    <p:extLst>
      <p:ext uri="{BB962C8B-B14F-4D97-AF65-F5344CB8AC3E}">
        <p14:creationId xmlns:p14="http://schemas.microsoft.com/office/powerpoint/2010/main" val="137712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1D0EB-4793-1962-5447-858EFBBA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3773-9072-4062-01B8-0F45F8F2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V1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FB2-FBF9-D3DE-73F5-40469C0E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4959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V1 Sphinx - Master Agent MCP Server performing all control functions of V1 ecosystem</a:t>
            </a:r>
          </a:p>
          <a:p>
            <a:pPr lvl="1"/>
            <a:r>
              <a:rPr lang="en-US" dirty="0"/>
              <a:t>Has several MCP Servers to assist which are each hosted in their own container on Pharoh which include:</a:t>
            </a:r>
          </a:p>
          <a:p>
            <a:pPr lvl="1"/>
            <a:r>
              <a:rPr lang="en-US" dirty="0"/>
              <a:t>Claud Code MCP</a:t>
            </a:r>
          </a:p>
          <a:p>
            <a:pPr lvl="1"/>
            <a:r>
              <a:rPr lang="en-US" dirty="0"/>
              <a:t>MCP Enhanced Memory</a:t>
            </a:r>
          </a:p>
          <a:p>
            <a:pPr lvl="1"/>
            <a:r>
              <a:rPr lang="en-US" dirty="0"/>
              <a:t>Desktop Commander</a:t>
            </a:r>
          </a:p>
          <a:p>
            <a:pPr lvl="1"/>
            <a:r>
              <a:rPr lang="en-US" dirty="0"/>
              <a:t>Sequential Thinking</a:t>
            </a:r>
          </a:p>
          <a:p>
            <a:pPr lvl="1"/>
            <a:r>
              <a:rPr lang="en-US" dirty="0"/>
              <a:t>Critical Tasks Include</a:t>
            </a:r>
          </a:p>
          <a:p>
            <a:pPr lvl="2"/>
            <a:r>
              <a:rPr lang="en-US" dirty="0"/>
              <a:t>Controlling Pharoah</a:t>
            </a:r>
          </a:p>
          <a:p>
            <a:pPr lvl="2"/>
            <a:r>
              <a:rPr lang="en-US" dirty="0"/>
              <a:t>Claud Code functionality for app development, design, testing and deployment</a:t>
            </a:r>
          </a:p>
          <a:p>
            <a:pPr lvl="2"/>
            <a:r>
              <a:rPr lang="en-US" dirty="0"/>
              <a:t>Guides conversation according to rules and policies</a:t>
            </a:r>
          </a:p>
          <a:p>
            <a:pPr lvl="2"/>
            <a:r>
              <a:rPr lang="en-US" dirty="0"/>
              <a:t>Green / blue orchestration</a:t>
            </a:r>
          </a:p>
          <a:p>
            <a:pPr lvl="2"/>
            <a:r>
              <a:rPr lang="en-US" dirty="0"/>
              <a:t>Recording histories in database on Tanker</a:t>
            </a:r>
          </a:p>
          <a:p>
            <a:pPr lvl="3"/>
            <a:r>
              <a:rPr lang="en-US" dirty="0"/>
              <a:t>Chats</a:t>
            </a:r>
          </a:p>
          <a:p>
            <a:pPr lvl="3"/>
            <a:r>
              <a:rPr lang="en-US" dirty="0"/>
              <a:t>Events</a:t>
            </a:r>
          </a:p>
          <a:p>
            <a:pPr lvl="3"/>
            <a:r>
              <a:rPr lang="en-US" dirty="0"/>
              <a:t>Logs</a:t>
            </a:r>
          </a:p>
          <a:p>
            <a:r>
              <a:rPr lang="en-US" dirty="0"/>
              <a:t>Sphinx Pup – MCP Server that Control OS on Tanker and M5</a:t>
            </a:r>
          </a:p>
          <a:p>
            <a:r>
              <a:rPr lang="en-US" dirty="0"/>
              <a:t>Grace</a:t>
            </a:r>
          </a:p>
          <a:p>
            <a:pPr lvl="1"/>
            <a:r>
              <a:rPr lang="en-US" dirty="0"/>
              <a:t>First container hosted on Tanker</a:t>
            </a:r>
          </a:p>
          <a:p>
            <a:pPr lvl="1"/>
            <a:r>
              <a:rPr lang="en-US" dirty="0"/>
              <a:t>Sphinx is her agent</a:t>
            </a:r>
          </a:p>
          <a:p>
            <a:pPr lvl="1"/>
            <a:r>
              <a:rPr lang="en-US" dirty="0"/>
              <a:t>Achieves parity with Claude Code, but looks better</a:t>
            </a:r>
          </a:p>
        </p:txBody>
      </p:sp>
    </p:spTree>
    <p:extLst>
      <p:ext uri="{BB962C8B-B14F-4D97-AF65-F5344CB8AC3E}">
        <p14:creationId xmlns:p14="http://schemas.microsoft.com/office/powerpoint/2010/main" val="362211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42D073-0B7A-FF04-DDEF-68F57614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towards future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5EA07-2DAC-35B7-3976-AA672F2C0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0A9C-67A6-6C05-0CC6-7A1CC7D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D5F7-EE09-6A3F-5620-89737106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a similar layout</a:t>
            </a:r>
          </a:p>
          <a:p>
            <a:r>
              <a:rPr lang="en-US" dirty="0"/>
              <a:t>Agent – an MCP Server controls the module and take direction from Sphinx</a:t>
            </a:r>
          </a:p>
          <a:p>
            <a:r>
              <a:rPr lang="en-US" dirty="0"/>
              <a:t>LLM – (usually) A model that guides the behavior of the module.  In effect, each module learns from its operational history and improves over time.</a:t>
            </a:r>
          </a:p>
          <a:p>
            <a:r>
              <a:rPr lang="en-US" dirty="0"/>
              <a:t>Tools – A variety of tools to assist the MCP server in doing its jobs which may include other MCP Severs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3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97EB-F439-402E-AE23-AE2324EAF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0477-D362-A31A-B319-F9E80326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CAC550-569D-1B31-F7E0-40239A396981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55A6CC-DA45-30A3-E815-62975CF9870B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FD448D5-8085-1BF1-7203-4D75C49E76FB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271F93-B008-F12F-76A2-309DAA8710AF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F488B7-FEE7-1743-4A09-F18759CA0084}"/>
              </a:ext>
            </a:extLst>
          </p:cNvPr>
          <p:cNvGrpSpPr/>
          <p:nvPr/>
        </p:nvGrpSpPr>
        <p:grpSpPr>
          <a:xfrm>
            <a:off x="4076820" y="3317731"/>
            <a:ext cx="4338265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41EDC1E-461F-3906-6A2F-77C9604F41B1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596387C-5418-2894-4941-0435939FF7AC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F5B8C-DCD3-F5F3-3CB6-9A7673D2F719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00617C-EFB9-6A14-AD0F-F487B3AE5EF4}"/>
              </a:ext>
            </a:extLst>
          </p:cNvPr>
          <p:cNvGrpSpPr/>
          <p:nvPr/>
        </p:nvGrpSpPr>
        <p:grpSpPr>
          <a:xfrm>
            <a:off x="705969" y="3273299"/>
            <a:ext cx="2305549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E15C1FF-E99D-47CE-2595-922DB02E58C7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99755F-486B-3E51-F5BB-8BAFCC6917C7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2D5133-4037-8D21-8535-AC41F4D15AA0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160F63-AA2B-C21F-8AEF-894F2F7079AA}"/>
              </a:ext>
            </a:extLst>
          </p:cNvPr>
          <p:cNvGrpSpPr/>
          <p:nvPr/>
        </p:nvGrpSpPr>
        <p:grpSpPr>
          <a:xfrm>
            <a:off x="9318152" y="3321062"/>
            <a:ext cx="2305549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149E800-F9B2-DDE2-92DB-3047483AD2EE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8D11BFA-C7B7-9AC7-D4DF-473B80FB4D4A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15A2F5-0BC3-351F-E9A2-938DA5D91D58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4C1273E-10E5-A831-0DBC-BB3EAA440511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BF8169-B8B2-CB27-ECA1-329A269E19F0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299D176-93B2-B2C9-8C55-0BA7D04132D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3889F21-5A45-D1E1-787C-CB1922A7F89D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3F2B289-6DCD-2F26-5D37-BBE39E00B8A3}"/>
              </a:ext>
            </a:extLst>
          </p:cNvPr>
          <p:cNvCxnSpPr>
            <a:cxnSpLocks/>
          </p:cNvCxnSpPr>
          <p:nvPr/>
        </p:nvCxnSpPr>
        <p:spPr>
          <a:xfrm flipV="1">
            <a:off x="4933950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3B38FDE-09A2-5CB4-DE1F-91DEB77D64F7}"/>
              </a:ext>
            </a:extLst>
          </p:cNvPr>
          <p:cNvCxnSpPr/>
          <p:nvPr/>
        </p:nvCxnSpPr>
        <p:spPr>
          <a:xfrm>
            <a:off x="5463257" y="2326118"/>
            <a:ext cx="0" cy="991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3D58FF-B50C-D256-BB0B-191491C4217A}"/>
              </a:ext>
            </a:extLst>
          </p:cNvPr>
          <p:cNvCxnSpPr/>
          <p:nvPr/>
        </p:nvCxnSpPr>
        <p:spPr>
          <a:xfrm flipV="1">
            <a:off x="7143750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4068E72-60F1-BA4D-8F3C-27E86C235919}"/>
              </a:ext>
            </a:extLst>
          </p:cNvPr>
          <p:cNvCxnSpPr/>
          <p:nvPr/>
        </p:nvCxnSpPr>
        <p:spPr>
          <a:xfrm>
            <a:off x="7686675" y="2341949"/>
            <a:ext cx="0" cy="975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B256A9D-FCFF-B17E-49F4-55A581283905}"/>
              </a:ext>
            </a:extLst>
          </p:cNvPr>
          <p:cNvGrpSpPr/>
          <p:nvPr/>
        </p:nvGrpSpPr>
        <p:grpSpPr>
          <a:xfrm>
            <a:off x="3010520" y="3512476"/>
            <a:ext cx="1075002" cy="294742"/>
            <a:chOff x="3010520" y="3512476"/>
            <a:chExt cx="1375130" cy="29474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D76379-9149-BC92-D5A4-59BAADEBD20B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9A461B6-D2D2-3692-2794-1010A17B1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807218"/>
              <a:ext cx="1375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7607BF4-BDF2-B52C-FE9D-8CD727D4DFD9}"/>
              </a:ext>
            </a:extLst>
          </p:cNvPr>
          <p:cNvGrpSpPr/>
          <p:nvPr/>
        </p:nvGrpSpPr>
        <p:grpSpPr>
          <a:xfrm>
            <a:off x="8402734" y="3581721"/>
            <a:ext cx="903527" cy="262153"/>
            <a:chOff x="8006397" y="3556156"/>
            <a:chExt cx="694576" cy="262153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6A15352-8282-6574-70D8-24A4C8D4BBB3}"/>
                </a:ext>
              </a:extLst>
            </p:cNvPr>
            <p:cNvCxnSpPr>
              <a:cxnSpLocks/>
            </p:cNvCxnSpPr>
            <p:nvPr/>
          </p:nvCxnSpPr>
          <p:spPr>
            <a:xfrm>
              <a:off x="8006398" y="3556156"/>
              <a:ext cx="6945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F035D50-9E63-FBF3-3FC9-7836FB8D9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397" y="3818309"/>
              <a:ext cx="694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49B2276-4F9B-B702-27AA-28FA7BE77A51}"/>
              </a:ext>
            </a:extLst>
          </p:cNvPr>
          <p:cNvGrpSpPr/>
          <p:nvPr/>
        </p:nvGrpSpPr>
        <p:grpSpPr>
          <a:xfrm>
            <a:off x="6073436" y="4273975"/>
            <a:ext cx="290067" cy="871966"/>
            <a:chOff x="8057216" y="4284010"/>
            <a:chExt cx="290067" cy="87196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1116F6A-3EB3-7C1B-8ECF-247B8F4445A6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99D7C9B-56B7-A00A-8E8B-7C604F6B0018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8B4E0E3-E0A0-C807-28F5-1D5EC267A8B5}"/>
              </a:ext>
            </a:extLst>
          </p:cNvPr>
          <p:cNvGrpSpPr/>
          <p:nvPr/>
        </p:nvGrpSpPr>
        <p:grpSpPr>
          <a:xfrm>
            <a:off x="2241453" y="5162222"/>
            <a:ext cx="230554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691C6EE-9EC2-3465-5638-C49CBFA72003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1BBAA8A-7F2E-C2B2-9B0F-97E07965E423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1ACE806-D390-CBC5-29E4-3C348FB021E5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FD55BEF-5CC4-00BB-31FC-D3EC091185E4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33226EA-0882-DAA6-6542-A3439BC61CA3}"/>
              </a:ext>
            </a:extLst>
          </p:cNvPr>
          <p:cNvCxnSpPr/>
          <p:nvPr/>
        </p:nvCxnSpPr>
        <p:spPr>
          <a:xfrm>
            <a:off x="4133395" y="4284011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80A1C33-C873-CDAC-968F-1B5D5855DA9F}"/>
              </a:ext>
            </a:extLst>
          </p:cNvPr>
          <p:cNvCxnSpPr/>
          <p:nvPr/>
        </p:nvCxnSpPr>
        <p:spPr>
          <a:xfrm flipV="1">
            <a:off x="4423462" y="4284010"/>
            <a:ext cx="0" cy="87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B1EE5C-E32E-82B6-D554-7D1F556300C8}"/>
              </a:ext>
            </a:extLst>
          </p:cNvPr>
          <p:cNvGrpSpPr/>
          <p:nvPr/>
        </p:nvGrpSpPr>
        <p:grpSpPr>
          <a:xfrm>
            <a:off x="742951" y="1366283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4093A79-C3DB-84C6-5BAA-502DA512718F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22ABBAC-45F6-7069-69DB-CC9829662D3E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32E4D4C-1370-D977-C943-F4FF6A3AD758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CF709BA-5B86-97C6-0244-7E3B23FE96F4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8CC82AE-EB6D-3CFF-AF04-CFB59C1BCED9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E951A9E-C3C2-96F9-869D-568777CF0343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05A646A-624A-9503-1DE0-35496B400AD8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F400F46-7DC2-3104-2B57-82BC2B55BD7E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158EF07-EF33-F1B2-B2DA-02575B46FCF0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B154651-F01D-95E8-15AE-D247860A40D6}"/>
              </a:ext>
            </a:extLst>
          </p:cNvPr>
          <p:cNvGrpSpPr/>
          <p:nvPr/>
        </p:nvGrpSpPr>
        <p:grpSpPr>
          <a:xfrm>
            <a:off x="8061989" y="4284009"/>
            <a:ext cx="290067" cy="871966"/>
            <a:chOff x="8057216" y="4284010"/>
            <a:chExt cx="290067" cy="871966"/>
          </a:xfrm>
        </p:grpSpPr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88BAF408-8E29-2AE6-024A-F89E8BBCCF5B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1D23E23-594B-4C91-FA59-D1DAAF237A6C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19B1C3F-BC24-5B2D-BD3F-C6545A8D38C1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AB30464-163A-B438-DBCE-3F9B5920F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7DBD42B3-0895-369A-E1ED-7E43F8408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AD556E1A-ECA6-C29D-0546-7BB4635E72BC}"/>
              </a:ext>
            </a:extLst>
          </p:cNvPr>
          <p:cNvSpPr txBox="1"/>
          <p:nvPr/>
        </p:nvSpPr>
        <p:spPr>
          <a:xfrm>
            <a:off x="10436625" y="1346213"/>
            <a:ext cx="76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C6AE02B-B0F9-F709-4F8E-1E99D36CAB9E}"/>
              </a:ext>
            </a:extLst>
          </p:cNvPr>
          <p:cNvSpPr txBox="1"/>
          <p:nvPr/>
        </p:nvSpPr>
        <p:spPr>
          <a:xfrm>
            <a:off x="10465666" y="1821534"/>
            <a:ext cx="94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Feedback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0300C6-5076-3C5D-0391-8B925E2B510C}"/>
              </a:ext>
            </a:extLst>
          </p:cNvPr>
          <p:cNvSpPr txBox="1"/>
          <p:nvPr/>
        </p:nvSpPr>
        <p:spPr>
          <a:xfrm>
            <a:off x="401835" y="5275955"/>
            <a:ext cx="1365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module has an underlying set of tools</a:t>
            </a:r>
          </a:p>
        </p:txBody>
      </p:sp>
    </p:spTree>
    <p:extLst>
      <p:ext uri="{BB962C8B-B14F-4D97-AF65-F5344CB8AC3E}">
        <p14:creationId xmlns:p14="http://schemas.microsoft.com/office/powerpoint/2010/main" val="171298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40354-66A4-9441-3818-07CADA260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70A-0B04-89DC-9FB9-292CEA14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Conversation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66CF3F-285E-5FD7-A781-035E3643545B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F5EFA24-55C4-E34B-5F08-D371B19203F5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5D75A9-FF48-ADAE-177D-162E099486BE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D8D10A-9BC0-1EC0-1540-F730C86A6793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8031B9E-1884-C292-C784-5A956DFB293A}"/>
              </a:ext>
            </a:extLst>
          </p:cNvPr>
          <p:cNvGrpSpPr/>
          <p:nvPr/>
        </p:nvGrpSpPr>
        <p:grpSpPr>
          <a:xfrm>
            <a:off x="1443012" y="1335697"/>
            <a:ext cx="4338265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BC09F6-7416-D41F-6A8C-02510D276747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8C9A810-730B-D8BF-211D-A7089B02E040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8D5F5F-A45F-AE3E-022E-D0FE47D5EC40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38F536-960B-257B-989E-B92D052CEBBA}"/>
              </a:ext>
            </a:extLst>
          </p:cNvPr>
          <p:cNvGrpSpPr/>
          <p:nvPr/>
        </p:nvGrpSpPr>
        <p:grpSpPr>
          <a:xfrm>
            <a:off x="705969" y="3273299"/>
            <a:ext cx="2305549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6A06F3C-2926-391E-D2B9-B347254FEFA6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BEECFE-EA58-7796-70E5-F810ABF3197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D29BC98-0225-17F9-5C20-8AF581448D9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0E02A9-DF5E-388D-8C70-B8EEAEE42158}"/>
              </a:ext>
            </a:extLst>
          </p:cNvPr>
          <p:cNvGrpSpPr/>
          <p:nvPr/>
        </p:nvGrpSpPr>
        <p:grpSpPr>
          <a:xfrm>
            <a:off x="9318152" y="3321062"/>
            <a:ext cx="2305549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FDF5DD2-7642-1676-EA42-453640868F7D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D9D661C-3BCD-B9E7-8DA6-3934FC3CF878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16B1797-6AA4-D85D-588E-12558C064FEB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3E60A3A-3B69-8FB1-89F1-293108ABC966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642EA4-16C7-3A8D-2CE9-2300BA03F56A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80B8449-6A34-BAB5-2080-C982AF67CA75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521314-A3E9-5A26-B072-5380E650CDD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6E1D403-96A6-593D-BB05-53BF10A5B1E8}"/>
              </a:ext>
            </a:extLst>
          </p:cNvPr>
          <p:cNvCxnSpPr>
            <a:cxnSpLocks/>
          </p:cNvCxnSpPr>
          <p:nvPr/>
        </p:nvCxnSpPr>
        <p:spPr>
          <a:xfrm flipV="1">
            <a:off x="4933950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69E6252-230E-280A-516B-7DC7DD2F23EE}"/>
              </a:ext>
            </a:extLst>
          </p:cNvPr>
          <p:cNvCxnSpPr/>
          <p:nvPr/>
        </p:nvCxnSpPr>
        <p:spPr>
          <a:xfrm>
            <a:off x="5463257" y="2326118"/>
            <a:ext cx="0" cy="991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5D91540-1E44-321E-FE50-8636E5574EC4}"/>
              </a:ext>
            </a:extLst>
          </p:cNvPr>
          <p:cNvCxnSpPr/>
          <p:nvPr/>
        </p:nvCxnSpPr>
        <p:spPr>
          <a:xfrm flipV="1">
            <a:off x="7143750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186D25-66A1-1DBD-F64E-6A928483D99D}"/>
              </a:ext>
            </a:extLst>
          </p:cNvPr>
          <p:cNvCxnSpPr/>
          <p:nvPr/>
        </p:nvCxnSpPr>
        <p:spPr>
          <a:xfrm>
            <a:off x="7686675" y="2341949"/>
            <a:ext cx="0" cy="975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88A948D-C14E-2105-F479-26744A54C774}"/>
              </a:ext>
            </a:extLst>
          </p:cNvPr>
          <p:cNvGrpSpPr/>
          <p:nvPr/>
        </p:nvGrpSpPr>
        <p:grpSpPr>
          <a:xfrm>
            <a:off x="3010520" y="3512477"/>
            <a:ext cx="1075002" cy="294741"/>
            <a:chOff x="3010520" y="3512477"/>
            <a:chExt cx="1375130" cy="294741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EBE9D28-C8A4-F80F-2E5F-E2B9FE046D9F}"/>
                </a:ext>
              </a:extLst>
            </p:cNvPr>
            <p:cNvCxnSpPr>
              <a:cxnSpLocks/>
              <a:stCxn id="109" idx="3"/>
              <a:endCxn id="181" idx="1"/>
            </p:cNvCxnSpPr>
            <p:nvPr/>
          </p:nvCxnSpPr>
          <p:spPr>
            <a:xfrm>
              <a:off x="3010520" y="3512477"/>
              <a:ext cx="852272" cy="4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11C966-B724-4157-F1B5-DE10FC89B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807218"/>
              <a:ext cx="1375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EE1BD66-EFDD-6D3B-EF51-7A792A77E951}"/>
              </a:ext>
            </a:extLst>
          </p:cNvPr>
          <p:cNvGrpSpPr/>
          <p:nvPr/>
        </p:nvGrpSpPr>
        <p:grpSpPr>
          <a:xfrm>
            <a:off x="8402739" y="3581721"/>
            <a:ext cx="903526" cy="262153"/>
            <a:chOff x="8006398" y="3556156"/>
            <a:chExt cx="694575" cy="262153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AA10782-C291-0944-77CA-25A2444F3CDF}"/>
                </a:ext>
              </a:extLst>
            </p:cNvPr>
            <p:cNvCxnSpPr>
              <a:cxnSpLocks/>
            </p:cNvCxnSpPr>
            <p:nvPr/>
          </p:nvCxnSpPr>
          <p:spPr>
            <a:xfrm>
              <a:off x="8006398" y="3556156"/>
              <a:ext cx="6945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A8392A6-B9B8-0176-9D1C-96A77F717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7166" y="3818309"/>
              <a:ext cx="503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39D9C44-B25E-3684-ECB3-B18FCE64E54D}"/>
              </a:ext>
            </a:extLst>
          </p:cNvPr>
          <p:cNvGrpSpPr/>
          <p:nvPr/>
        </p:nvGrpSpPr>
        <p:grpSpPr>
          <a:xfrm>
            <a:off x="6073436" y="4273975"/>
            <a:ext cx="290067" cy="871966"/>
            <a:chOff x="8057216" y="4284010"/>
            <a:chExt cx="290067" cy="87196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773C628-BC9B-33EA-08BF-ADFDDC392D69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7AF8D7A-B4BD-EEE9-321E-463ADD5D2B02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F6A2E21-D50A-4CC0-00F8-E60A97C16998}"/>
              </a:ext>
            </a:extLst>
          </p:cNvPr>
          <p:cNvGrpSpPr/>
          <p:nvPr/>
        </p:nvGrpSpPr>
        <p:grpSpPr>
          <a:xfrm>
            <a:off x="2241453" y="5162222"/>
            <a:ext cx="230554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25512D-A04E-6B83-4498-928D9A580B16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A0F65E2-D7AE-FD3D-E01B-8A886EBB0E3C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2D7B2FF-DDEA-1E03-8409-0392D6019D86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3F9032E-84BC-E857-D63F-1FCA98AC8553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D28DE79-5D0F-B7F0-997D-915FC2BEBF91}"/>
              </a:ext>
            </a:extLst>
          </p:cNvPr>
          <p:cNvCxnSpPr/>
          <p:nvPr/>
        </p:nvCxnSpPr>
        <p:spPr>
          <a:xfrm>
            <a:off x="4133395" y="4284011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4EA9A3-B471-D8A0-061A-5CB8CE767679}"/>
              </a:ext>
            </a:extLst>
          </p:cNvPr>
          <p:cNvCxnSpPr/>
          <p:nvPr/>
        </p:nvCxnSpPr>
        <p:spPr>
          <a:xfrm flipV="1">
            <a:off x="4423462" y="4284010"/>
            <a:ext cx="0" cy="87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01A144E-8B36-F3E7-45F1-303C2E71A51C}"/>
              </a:ext>
            </a:extLst>
          </p:cNvPr>
          <p:cNvGrpSpPr/>
          <p:nvPr/>
        </p:nvGrpSpPr>
        <p:grpSpPr>
          <a:xfrm>
            <a:off x="3676780" y="3340488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C90C939-B1ED-20D6-E6A1-BA46E3E48F02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C0209F-2C2D-CE07-B246-ED6F22323A44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79B44F1-B06A-2440-3452-4A75916A81E4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9E561F2-AA68-6F50-E604-F50C7DDE6B38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3E2B47-F04A-C008-D783-9BC47F5F7CD0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92FCB1-B6E3-EAC2-09EB-EDB4C524C7D2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84D2076-01E2-D59C-088F-6EC160AF2CB4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A4B9547-9F12-938B-FEFC-AD0AF953929E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E994610-184B-A8C8-D240-24A9B5E22B8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C258D77-8C1C-BA57-57DF-3FFF6E4FFC3D}"/>
              </a:ext>
            </a:extLst>
          </p:cNvPr>
          <p:cNvGrpSpPr/>
          <p:nvPr/>
        </p:nvGrpSpPr>
        <p:grpSpPr>
          <a:xfrm>
            <a:off x="8061989" y="4284009"/>
            <a:ext cx="290067" cy="871966"/>
            <a:chOff x="8057216" y="4284010"/>
            <a:chExt cx="290067" cy="871966"/>
          </a:xfrm>
        </p:grpSpPr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4605DE-9476-3D23-A005-B9DC2218D55D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C16AF64-F3B8-EA4E-D81A-E96C468160FE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CE45ECA-FA35-A47E-6AD9-C22D2B74CB76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E9B7211-89D5-6395-9665-34BC48AEA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73D12F4-C962-82BD-51C1-79312784D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A0081837-308E-BEED-0976-593F020C3B9E}"/>
              </a:ext>
            </a:extLst>
          </p:cNvPr>
          <p:cNvSpPr txBox="1"/>
          <p:nvPr/>
        </p:nvSpPr>
        <p:spPr>
          <a:xfrm>
            <a:off x="10436625" y="1346213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D02341B-C8F7-B414-7944-017DB4508897}"/>
              </a:ext>
            </a:extLst>
          </p:cNvPr>
          <p:cNvSpPr txBox="1"/>
          <p:nvPr/>
        </p:nvSpPr>
        <p:spPr>
          <a:xfrm>
            <a:off x="10407248" y="1810133"/>
            <a:ext cx="755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3B0EB-E286-B425-6C5A-8937FF1FA0EC}"/>
              </a:ext>
            </a:extLst>
          </p:cNvPr>
          <p:cNvSpPr txBox="1"/>
          <p:nvPr/>
        </p:nvSpPr>
        <p:spPr>
          <a:xfrm>
            <a:off x="401835" y="5275955"/>
            <a:ext cx="1365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module has an underlying set of tools</a:t>
            </a:r>
          </a:p>
        </p:txBody>
      </p:sp>
    </p:spTree>
    <p:extLst>
      <p:ext uri="{BB962C8B-B14F-4D97-AF65-F5344CB8AC3E}">
        <p14:creationId xmlns:p14="http://schemas.microsoft.com/office/powerpoint/2010/main" val="156336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2F6F-4955-8467-927E-6CEA2D279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265-6F55-4E3D-2752-BB5BF314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Training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6B7D8F-E71E-DD5C-D4B6-E76685426D80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F77F37-588A-B6C2-ED8B-C39820B213A1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3A606B6-666B-B442-F7EA-5E2B76A6946E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8B8ADE-39D3-81BD-AF95-91AFA0CC22F8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1372FB9-EEDD-C4D4-8E2E-CAD9CB519C1C}"/>
              </a:ext>
            </a:extLst>
          </p:cNvPr>
          <p:cNvGrpSpPr/>
          <p:nvPr/>
        </p:nvGrpSpPr>
        <p:grpSpPr>
          <a:xfrm>
            <a:off x="221543" y="3369364"/>
            <a:ext cx="3384333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5050D4-B9E8-C7CC-82E0-AE3B608A0B16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B9632FC-66AE-3C4C-5D2B-C5DF56A56D81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CF51E0C-3A92-E7DF-6D8E-7AAE1D112A0A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E701395-37F7-C176-95C7-4C3BEDD9BF3E}"/>
              </a:ext>
            </a:extLst>
          </p:cNvPr>
          <p:cNvGrpSpPr/>
          <p:nvPr/>
        </p:nvGrpSpPr>
        <p:grpSpPr>
          <a:xfrm>
            <a:off x="4257676" y="3311515"/>
            <a:ext cx="4145057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C4122A5-3705-4BE0-44B2-26C195FEC25F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89A27E-C096-BCC3-2A88-C0E70AB81037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7845EB-23D3-1805-E474-9135B30C3B2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73657F7-68D9-DD76-70B6-9F97533897C9}"/>
              </a:ext>
            </a:extLst>
          </p:cNvPr>
          <p:cNvGrpSpPr/>
          <p:nvPr/>
        </p:nvGrpSpPr>
        <p:grpSpPr>
          <a:xfrm>
            <a:off x="9318152" y="3321062"/>
            <a:ext cx="2305549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C0E2A06-83E9-E94E-78C7-96196D6F5A3D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9CE2EAA-B301-C228-EAF0-72FB725E7C7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0EF84C4-688D-FF5F-CCCA-E1A4A3CAABFB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9096387-E3D5-963A-340C-0BD23D0924F3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FCA6BA-4ED1-3740-A0EA-43EDC01D78F6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C26E894-AEA9-5284-0B75-200DF2C5F6BB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0863CE-0232-EB81-6BCB-63C84CBC78F1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13FB7F0-8A2C-F769-2E2E-AEFA28FB7AA3}"/>
              </a:ext>
            </a:extLst>
          </p:cNvPr>
          <p:cNvCxnSpPr>
            <a:cxnSpLocks/>
          </p:cNvCxnSpPr>
          <p:nvPr/>
        </p:nvCxnSpPr>
        <p:spPr>
          <a:xfrm flipV="1">
            <a:off x="4933950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436BF46-FB71-E9AA-238B-75337272A46C}"/>
              </a:ext>
            </a:extLst>
          </p:cNvPr>
          <p:cNvCxnSpPr/>
          <p:nvPr/>
        </p:nvCxnSpPr>
        <p:spPr>
          <a:xfrm flipV="1">
            <a:off x="7143750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A01EE1F-BFE4-F467-C492-7A6CDD930001}"/>
              </a:ext>
            </a:extLst>
          </p:cNvPr>
          <p:cNvCxnSpPr>
            <a:cxnSpLocks/>
          </p:cNvCxnSpPr>
          <p:nvPr/>
        </p:nvCxnSpPr>
        <p:spPr>
          <a:xfrm flipH="1">
            <a:off x="3618365" y="3961161"/>
            <a:ext cx="6264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7408066-E762-72B5-1999-1EBE6E2C9CB6}"/>
              </a:ext>
            </a:extLst>
          </p:cNvPr>
          <p:cNvCxnSpPr>
            <a:cxnSpLocks/>
          </p:cNvCxnSpPr>
          <p:nvPr/>
        </p:nvCxnSpPr>
        <p:spPr>
          <a:xfrm>
            <a:off x="8402735" y="3581721"/>
            <a:ext cx="903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36C35A1-5070-4A74-A935-7617AFF1D86F}"/>
              </a:ext>
            </a:extLst>
          </p:cNvPr>
          <p:cNvCxnSpPr/>
          <p:nvPr/>
        </p:nvCxnSpPr>
        <p:spPr>
          <a:xfrm>
            <a:off x="6073436" y="4273976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82A9952-6793-735F-4849-9F6FFF7CA05D}"/>
              </a:ext>
            </a:extLst>
          </p:cNvPr>
          <p:cNvGrpSpPr/>
          <p:nvPr/>
        </p:nvGrpSpPr>
        <p:grpSpPr>
          <a:xfrm>
            <a:off x="2422350" y="5130368"/>
            <a:ext cx="230554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518FE11-E0DC-A338-E158-E746F716CD21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58A86C-FD50-D24A-1DDA-B3B482C344B2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1F7430E-2260-ED1A-6714-48C20A233951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A22906-7262-907D-C545-4802DDC9227E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BB55C5-C283-1885-72DA-C768932CB2CB}"/>
              </a:ext>
            </a:extLst>
          </p:cNvPr>
          <p:cNvCxnSpPr>
            <a:cxnSpLocks/>
          </p:cNvCxnSpPr>
          <p:nvPr/>
        </p:nvCxnSpPr>
        <p:spPr>
          <a:xfrm>
            <a:off x="4333420" y="4297602"/>
            <a:ext cx="0" cy="820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D1715A1-AB07-E385-A654-0B44DADC8E48}"/>
              </a:ext>
            </a:extLst>
          </p:cNvPr>
          <p:cNvCxnSpPr>
            <a:cxnSpLocks/>
          </p:cNvCxnSpPr>
          <p:nvPr/>
        </p:nvCxnSpPr>
        <p:spPr>
          <a:xfrm flipV="1">
            <a:off x="4623487" y="4297602"/>
            <a:ext cx="0" cy="82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33075E-2546-1E47-33AC-D1399BAF8DEC}"/>
              </a:ext>
            </a:extLst>
          </p:cNvPr>
          <p:cNvGrpSpPr/>
          <p:nvPr/>
        </p:nvGrpSpPr>
        <p:grpSpPr>
          <a:xfrm>
            <a:off x="742951" y="1366283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2745D35-FF0C-515D-135C-2C43DFC7324A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93E64F-4DB7-4228-2EEB-47C91CDB61A4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8B28B91-C39A-C444-F828-9D8238D621A3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7897D16-C3F1-3F8A-CD53-137A5E246464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4EC5FE7-C244-5E96-ED30-D6B88980B0C6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BA688B6-6783-2866-3485-57EDC788BB1C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69AD632-C116-3B42-2870-D5CC06DF0A2B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040233B-6913-8803-A0FE-17A48FB794C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708BF71-A10A-3FF4-0DB8-E08898C3431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160636-E1F1-8EEA-5ECF-D5949039E788}"/>
              </a:ext>
            </a:extLst>
          </p:cNvPr>
          <p:cNvCxnSpPr/>
          <p:nvPr/>
        </p:nvCxnSpPr>
        <p:spPr>
          <a:xfrm>
            <a:off x="8061989" y="4284010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727B7EE-4B48-364B-23B2-AF9D67291E95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4FCD919-2015-3326-CEE1-3CC9B96F3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7D7ED31-76DA-0801-543D-B821A815D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13525A17-E65A-FB4A-415A-CBB2FB6D07FB}"/>
              </a:ext>
            </a:extLst>
          </p:cNvPr>
          <p:cNvSpPr txBox="1"/>
          <p:nvPr/>
        </p:nvSpPr>
        <p:spPr>
          <a:xfrm>
            <a:off x="10436625" y="1346213"/>
            <a:ext cx="7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8DE5B27-2717-FF7C-EA16-2829E911A860}"/>
              </a:ext>
            </a:extLst>
          </p:cNvPr>
          <p:cNvSpPr txBox="1"/>
          <p:nvPr/>
        </p:nvSpPr>
        <p:spPr>
          <a:xfrm>
            <a:off x="10465666" y="1821534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3362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564E0-4D61-213E-4110-5F878280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4FC9-6843-FE5F-17FF-D41406A2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History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CA578AE-4027-A45C-6BE3-3A547B4BE8F0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A7DD83-9455-D2D3-F85D-983837AE1437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FE2C43-DCB2-5345-2ACE-A0A9C6561D4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065015D-D287-BC02-27FA-A01FFCAEB8DB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F18DCD-C57F-07D1-6C82-9E23BBD106AD}"/>
              </a:ext>
            </a:extLst>
          </p:cNvPr>
          <p:cNvGrpSpPr/>
          <p:nvPr/>
        </p:nvGrpSpPr>
        <p:grpSpPr>
          <a:xfrm>
            <a:off x="1572422" y="5145940"/>
            <a:ext cx="2990647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5099EA0-1D54-3B87-1874-9ED368BC3A02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C3F41B-CAA2-8FA1-AD98-354B2A8BE0DD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3D70749-F18F-F000-AAC1-84161B5EB081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BD40D9-FF66-778E-A5C9-938791D25348}"/>
              </a:ext>
            </a:extLst>
          </p:cNvPr>
          <p:cNvGrpSpPr/>
          <p:nvPr/>
        </p:nvGrpSpPr>
        <p:grpSpPr>
          <a:xfrm>
            <a:off x="705969" y="3273299"/>
            <a:ext cx="2305549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0C2E95A-8966-754A-A622-A7C276174E5C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255A050-FB06-CA3F-CF4F-56B44B6B2AAE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AF3E1A2-4E65-3F0F-AF6C-A9C370DDC277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D3E6E3F-37C8-568B-39B0-818932BBE44D}"/>
              </a:ext>
            </a:extLst>
          </p:cNvPr>
          <p:cNvGrpSpPr/>
          <p:nvPr/>
        </p:nvGrpSpPr>
        <p:grpSpPr>
          <a:xfrm>
            <a:off x="9318152" y="3321062"/>
            <a:ext cx="2305549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E908B71-F4EF-812E-A4AE-E18895972B77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FCD890-FA4C-31E9-4077-E2430B5E3533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5A698C-5A29-7563-1FE8-982CFAAEECAD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E80988-8579-9D0D-8362-6240EFE6EF8B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C418C41-0B4A-1FE5-094A-EF164E74FB82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E7AAE2-2B67-9FD3-FC05-F1ECF44559FF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51B02E-BA2A-91C1-8C94-EA6AB24188B0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0735965-D76D-B9B9-9F98-A496AAE2B7C4}"/>
              </a:ext>
            </a:extLst>
          </p:cNvPr>
          <p:cNvCxnSpPr>
            <a:cxnSpLocks/>
          </p:cNvCxnSpPr>
          <p:nvPr/>
        </p:nvCxnSpPr>
        <p:spPr>
          <a:xfrm flipV="1">
            <a:off x="4933950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83A8EBF-9852-C961-3CCE-8DFBE9BE235F}"/>
              </a:ext>
            </a:extLst>
          </p:cNvPr>
          <p:cNvCxnSpPr>
            <a:cxnSpLocks/>
          </p:cNvCxnSpPr>
          <p:nvPr/>
        </p:nvCxnSpPr>
        <p:spPr>
          <a:xfrm>
            <a:off x="5463257" y="2326118"/>
            <a:ext cx="0" cy="52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5DF4B57-AE30-FF31-C016-F94BAF743917}"/>
              </a:ext>
            </a:extLst>
          </p:cNvPr>
          <p:cNvCxnSpPr/>
          <p:nvPr/>
        </p:nvCxnSpPr>
        <p:spPr>
          <a:xfrm flipV="1">
            <a:off x="7143750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8896E17-E831-5092-876F-657753FB945E}"/>
              </a:ext>
            </a:extLst>
          </p:cNvPr>
          <p:cNvCxnSpPr>
            <a:cxnSpLocks/>
          </p:cNvCxnSpPr>
          <p:nvPr/>
        </p:nvCxnSpPr>
        <p:spPr>
          <a:xfrm>
            <a:off x="7686675" y="2341949"/>
            <a:ext cx="0" cy="505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26B70FC-7A0E-A782-3C99-559813A389BC}"/>
              </a:ext>
            </a:extLst>
          </p:cNvPr>
          <p:cNvGrpSpPr/>
          <p:nvPr/>
        </p:nvGrpSpPr>
        <p:grpSpPr>
          <a:xfrm>
            <a:off x="3010520" y="3512476"/>
            <a:ext cx="1075002" cy="294742"/>
            <a:chOff x="3010520" y="3512476"/>
            <a:chExt cx="1375130" cy="29474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0DA7F79-BB26-2DDE-7C0B-097B7A3E8803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7C82C10-3F30-0CE9-BDDD-F635BA44A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807218"/>
              <a:ext cx="1375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120C648-6A7A-0FDD-A7ED-B55A0935F0B0}"/>
              </a:ext>
            </a:extLst>
          </p:cNvPr>
          <p:cNvGrpSpPr/>
          <p:nvPr/>
        </p:nvGrpSpPr>
        <p:grpSpPr>
          <a:xfrm>
            <a:off x="8402734" y="3581721"/>
            <a:ext cx="903527" cy="262153"/>
            <a:chOff x="8006397" y="3556156"/>
            <a:chExt cx="694576" cy="262153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25B1813-0C11-8268-A4AA-6640F28510B6}"/>
                </a:ext>
              </a:extLst>
            </p:cNvPr>
            <p:cNvCxnSpPr>
              <a:cxnSpLocks/>
            </p:cNvCxnSpPr>
            <p:nvPr/>
          </p:nvCxnSpPr>
          <p:spPr>
            <a:xfrm>
              <a:off x="8006398" y="3556156"/>
              <a:ext cx="6945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C6B4D2-07CD-A85A-F28A-E3F332B1C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397" y="3818309"/>
              <a:ext cx="694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1973375-C29A-E7C0-D29E-F18CAD7338CF}"/>
              </a:ext>
            </a:extLst>
          </p:cNvPr>
          <p:cNvGrpSpPr/>
          <p:nvPr/>
        </p:nvGrpSpPr>
        <p:grpSpPr>
          <a:xfrm>
            <a:off x="6073436" y="4273975"/>
            <a:ext cx="290067" cy="871966"/>
            <a:chOff x="8057216" y="4284010"/>
            <a:chExt cx="290067" cy="87196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04B1358-5B1D-C4C1-8E40-6C658055CEB5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C0000EA-4195-60AE-0E6D-55620EA691D3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D77939-0B97-E142-F90A-9D32A2CE1CE4}"/>
              </a:ext>
            </a:extLst>
          </p:cNvPr>
          <p:cNvGrpSpPr/>
          <p:nvPr/>
        </p:nvGrpSpPr>
        <p:grpSpPr>
          <a:xfrm>
            <a:off x="4085522" y="2847331"/>
            <a:ext cx="430431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CB11744-4BB2-800A-5C39-41ABF6045BE5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5B9F933-B01A-5256-FEA6-2A79F5E237BD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E9AA41-EC52-176B-77BE-5AA97F6ADBCD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039B477-2192-5925-A0A4-8077E0B406F0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8D20EF1-404C-FA65-CF0D-AF8284B1D389}"/>
              </a:ext>
            </a:extLst>
          </p:cNvPr>
          <p:cNvCxnSpPr/>
          <p:nvPr/>
        </p:nvCxnSpPr>
        <p:spPr>
          <a:xfrm>
            <a:off x="4133395" y="4284011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C7FD2DC-2EE9-A6FC-F477-F8E5F0F5CF92}"/>
              </a:ext>
            </a:extLst>
          </p:cNvPr>
          <p:cNvCxnSpPr/>
          <p:nvPr/>
        </p:nvCxnSpPr>
        <p:spPr>
          <a:xfrm flipV="1">
            <a:off x="4423462" y="4284010"/>
            <a:ext cx="0" cy="87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95A07A-8EDD-4C8E-384F-A774CBABFB6E}"/>
              </a:ext>
            </a:extLst>
          </p:cNvPr>
          <p:cNvGrpSpPr/>
          <p:nvPr/>
        </p:nvGrpSpPr>
        <p:grpSpPr>
          <a:xfrm>
            <a:off x="742951" y="1366283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E46E71D-2F17-F886-A1A7-736830ECB6B0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7733CAE-B65A-3CDC-55D8-A1590DD91617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E7FE7E1-4F03-D39E-D102-6E74555E4CB4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DA9BF5-F7B1-258D-C804-62CB33074E49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199CED5-8083-700A-8917-A7135B92EA15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E785895-87F7-3468-68DD-A749CCED26CF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35CDF4D-DE1B-8355-0497-1E2AA5CCABD4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745392C-6C8F-F89D-22B8-06AC6E21BF5D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AE2436A-13C3-B306-3D1E-BE55BEB5A1A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779870C-7EFC-4D39-0F7F-494B20B7F71A}"/>
              </a:ext>
            </a:extLst>
          </p:cNvPr>
          <p:cNvGrpSpPr/>
          <p:nvPr/>
        </p:nvGrpSpPr>
        <p:grpSpPr>
          <a:xfrm>
            <a:off x="8061989" y="4284009"/>
            <a:ext cx="290067" cy="871966"/>
            <a:chOff x="8057216" y="4284010"/>
            <a:chExt cx="290067" cy="871966"/>
          </a:xfrm>
        </p:grpSpPr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C36696B-0BE5-5882-4A4E-F91DA5CFF6F3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33E9AF5-1485-C724-BB97-92A728EAF726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0A9774-FD25-9D69-64FB-BAAB968F994E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FC9D574-5382-864E-B698-EDFF9661B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A003DF97-4631-E5C2-31B0-EDE5C32A5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D1740F71-1AE6-1FBD-5598-BC808B90AC6A}"/>
              </a:ext>
            </a:extLst>
          </p:cNvPr>
          <p:cNvSpPr txBox="1"/>
          <p:nvPr/>
        </p:nvSpPr>
        <p:spPr>
          <a:xfrm>
            <a:off x="10436625" y="134621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FB4B327-225C-A422-9CD9-5D8B33E530BF}"/>
              </a:ext>
            </a:extLst>
          </p:cNvPr>
          <p:cNvSpPr txBox="1"/>
          <p:nvPr/>
        </p:nvSpPr>
        <p:spPr>
          <a:xfrm>
            <a:off x="10465666" y="1821534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6FC6-8093-67F6-A77E-CFEBFCFA1184}"/>
              </a:ext>
            </a:extLst>
          </p:cNvPr>
          <p:cNvSpPr txBox="1"/>
          <p:nvPr/>
        </p:nvSpPr>
        <p:spPr>
          <a:xfrm>
            <a:off x="129679" y="5237676"/>
            <a:ext cx="117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Each module has an underlying set of tools</a:t>
            </a:r>
          </a:p>
        </p:txBody>
      </p:sp>
    </p:spTree>
    <p:extLst>
      <p:ext uri="{BB962C8B-B14F-4D97-AF65-F5344CB8AC3E}">
        <p14:creationId xmlns:p14="http://schemas.microsoft.com/office/powerpoint/2010/main" val="29749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07E28-4114-2A5D-DD85-A1EECA0E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15E4-D73C-C9DC-B8D3-7154D3DC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Policies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F265CC-EE2D-3620-FA9E-8114C504421E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230873-587C-0190-9749-4988827550B4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950005B-AC9C-27FB-C57F-E5C6A0337D6B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06CC0A-D72D-31DC-3227-5958BA2B7A8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FAA115F-C3C7-8ABB-7EB4-7C42A6D20193}"/>
              </a:ext>
            </a:extLst>
          </p:cNvPr>
          <p:cNvGrpSpPr/>
          <p:nvPr/>
        </p:nvGrpSpPr>
        <p:grpSpPr>
          <a:xfrm>
            <a:off x="9278992" y="3305904"/>
            <a:ext cx="2759566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7895FF7-0ACF-E88A-992E-BE1C9E7CBB7D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837FE3-5F83-710A-80FC-9BC659CE5567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F328D6-9CAA-8F7D-AEF1-9D255F81F2B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472C7FE-C53F-C2D2-88BD-91DE037B6C79}"/>
              </a:ext>
            </a:extLst>
          </p:cNvPr>
          <p:cNvGrpSpPr/>
          <p:nvPr/>
        </p:nvGrpSpPr>
        <p:grpSpPr>
          <a:xfrm>
            <a:off x="705969" y="3273299"/>
            <a:ext cx="2305549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946087-F454-3CF4-D1FF-E7DC4CA3A01C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5925A0-F11C-03E9-CBC5-FD200559B449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02BD7-0DC5-C147-98E2-7DF0DD17F93A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8D840B-43F0-AA12-6D53-3904C135C481}"/>
              </a:ext>
            </a:extLst>
          </p:cNvPr>
          <p:cNvGrpSpPr/>
          <p:nvPr/>
        </p:nvGrpSpPr>
        <p:grpSpPr>
          <a:xfrm>
            <a:off x="4089783" y="3302827"/>
            <a:ext cx="4311951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7F2824B-A36B-A4A1-CC0F-DEFB92436C09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F871B2-A344-6E20-8063-D6EC733E714D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631AD1-8A39-8FA7-6A7B-F67A2BFAB73B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D05E76C-E8DA-8BF5-A332-36386AEB8A4A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299F198-517C-7D00-03B9-DCEC49F3DCEF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084527-3BF7-D51E-4DB1-47B42675742F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B0F3FAD-752E-6690-259F-E70953E50EBB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F69EDC-61C0-3186-C354-49479EB997CF}"/>
              </a:ext>
            </a:extLst>
          </p:cNvPr>
          <p:cNvCxnSpPr>
            <a:cxnSpLocks/>
          </p:cNvCxnSpPr>
          <p:nvPr/>
        </p:nvCxnSpPr>
        <p:spPr>
          <a:xfrm flipV="1">
            <a:off x="4933950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91F1F2-09C0-9AFB-30DD-1784A980744D}"/>
              </a:ext>
            </a:extLst>
          </p:cNvPr>
          <p:cNvCxnSpPr/>
          <p:nvPr/>
        </p:nvCxnSpPr>
        <p:spPr>
          <a:xfrm>
            <a:off x="5463257" y="2326118"/>
            <a:ext cx="0" cy="991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B0F72B-75B1-B8A2-8D61-0F77E689BB6D}"/>
              </a:ext>
            </a:extLst>
          </p:cNvPr>
          <p:cNvCxnSpPr/>
          <p:nvPr/>
        </p:nvCxnSpPr>
        <p:spPr>
          <a:xfrm flipV="1">
            <a:off x="7143750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E08C537-66F1-9798-5D39-2013B7B13AA7}"/>
              </a:ext>
            </a:extLst>
          </p:cNvPr>
          <p:cNvCxnSpPr/>
          <p:nvPr/>
        </p:nvCxnSpPr>
        <p:spPr>
          <a:xfrm>
            <a:off x="7686675" y="2341949"/>
            <a:ext cx="0" cy="975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CDABEBC-F3F7-B9E8-04A1-58853039303C}"/>
              </a:ext>
            </a:extLst>
          </p:cNvPr>
          <p:cNvGrpSpPr/>
          <p:nvPr/>
        </p:nvGrpSpPr>
        <p:grpSpPr>
          <a:xfrm>
            <a:off x="3010520" y="3512476"/>
            <a:ext cx="1075002" cy="294742"/>
            <a:chOff x="3010520" y="3512476"/>
            <a:chExt cx="1375130" cy="29474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50E900E-2B1B-9DF9-1E55-CA8716CF6857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E91A7E6-84B8-B04C-B6AE-F60C57277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807218"/>
              <a:ext cx="1375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360C46-3557-7D62-11B7-5661439707CB}"/>
              </a:ext>
            </a:extLst>
          </p:cNvPr>
          <p:cNvGrpSpPr/>
          <p:nvPr/>
        </p:nvGrpSpPr>
        <p:grpSpPr>
          <a:xfrm>
            <a:off x="8402734" y="3581721"/>
            <a:ext cx="903527" cy="262153"/>
            <a:chOff x="8006397" y="3556156"/>
            <a:chExt cx="694576" cy="262153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8EFFFC8-897A-B178-BDB6-0276901007E8}"/>
                </a:ext>
              </a:extLst>
            </p:cNvPr>
            <p:cNvCxnSpPr>
              <a:cxnSpLocks/>
            </p:cNvCxnSpPr>
            <p:nvPr/>
          </p:nvCxnSpPr>
          <p:spPr>
            <a:xfrm>
              <a:off x="8006398" y="3556156"/>
              <a:ext cx="6945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D44EBB4-C797-2544-6D2B-8BF71A420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397" y="3818309"/>
              <a:ext cx="694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0F5B2D0-703B-A527-7328-7A2D00A99097}"/>
              </a:ext>
            </a:extLst>
          </p:cNvPr>
          <p:cNvGrpSpPr/>
          <p:nvPr/>
        </p:nvGrpSpPr>
        <p:grpSpPr>
          <a:xfrm>
            <a:off x="6073436" y="4273975"/>
            <a:ext cx="290067" cy="871966"/>
            <a:chOff x="8057216" y="4284010"/>
            <a:chExt cx="290067" cy="87196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52870EF-911F-39FA-8D8B-131BE0DC3725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2CFFB87-65B0-DD35-C823-A5223B49BA7B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6B31EE-8B32-966D-15D9-57DCDC013D23}"/>
              </a:ext>
            </a:extLst>
          </p:cNvPr>
          <p:cNvGrpSpPr/>
          <p:nvPr/>
        </p:nvGrpSpPr>
        <p:grpSpPr>
          <a:xfrm>
            <a:off x="2241453" y="5162222"/>
            <a:ext cx="230554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20120A0-2D43-3A60-86ED-446AC92E7BA3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5A0F5A-A405-0611-A933-6A4BE9208995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EE4F543-E4D2-6237-053C-95B1680A7E56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722E84-7C95-45C8-22C5-9F1233AB4699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EC484A-AADE-AF6E-0323-9EEFD239DC62}"/>
              </a:ext>
            </a:extLst>
          </p:cNvPr>
          <p:cNvCxnSpPr/>
          <p:nvPr/>
        </p:nvCxnSpPr>
        <p:spPr>
          <a:xfrm>
            <a:off x="4133395" y="4284011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3C4E0-1B6C-F126-A3AF-0BFD7EC74C0C}"/>
              </a:ext>
            </a:extLst>
          </p:cNvPr>
          <p:cNvCxnSpPr/>
          <p:nvPr/>
        </p:nvCxnSpPr>
        <p:spPr>
          <a:xfrm flipV="1">
            <a:off x="4423462" y="4284010"/>
            <a:ext cx="0" cy="87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EAAEF75-7D35-8D1E-39B3-7D1B1C13D60B}"/>
              </a:ext>
            </a:extLst>
          </p:cNvPr>
          <p:cNvGrpSpPr/>
          <p:nvPr/>
        </p:nvGrpSpPr>
        <p:grpSpPr>
          <a:xfrm>
            <a:off x="742951" y="1366283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05D96E7-AEDE-4CC1-F9BC-756B5743DEBD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63A0141-C802-5844-579F-9D07D547D4D1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A56CF84-605F-05FE-B4E4-36786C9427CE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541ECB4-C1E9-CF2C-4719-D9576137D431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8643CD-C51A-66A2-9B58-8810745DFEA6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5D7C31D-561C-8C04-349B-7AD8AFE7D333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D3D78B7-ACEB-63FA-0404-6BB84F8B742A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C1A74B9-3E6D-E2F7-77A4-84D38D1F7B08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716A3A8-2CFA-5384-EA4F-7DE756B8A7BF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C355EF5-3AA7-4A8B-77C8-821592F9AF98}"/>
              </a:ext>
            </a:extLst>
          </p:cNvPr>
          <p:cNvGrpSpPr/>
          <p:nvPr/>
        </p:nvGrpSpPr>
        <p:grpSpPr>
          <a:xfrm>
            <a:off x="8061989" y="4284009"/>
            <a:ext cx="290067" cy="871966"/>
            <a:chOff x="8057216" y="4284010"/>
            <a:chExt cx="290067" cy="871966"/>
          </a:xfrm>
        </p:grpSpPr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A229117-F229-9672-DD34-47AB8599A959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987791F3-DF52-E075-7ECF-41A436A70F09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C03B34-6650-C18C-AC0E-9F1DF9D876F8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55BE0C9-ADC4-12AE-AF21-5438FC29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34C6D076-BBC5-F6D5-7891-0A10E6AC9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D07E56C0-CEA8-05D5-B3D0-9C2734E094E6}"/>
              </a:ext>
            </a:extLst>
          </p:cNvPr>
          <p:cNvSpPr txBox="1"/>
          <p:nvPr/>
        </p:nvSpPr>
        <p:spPr>
          <a:xfrm>
            <a:off x="10303275" y="1346213"/>
            <a:ext cx="102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AAF2505-2FA4-B827-1B15-1CA6DC27614B}"/>
              </a:ext>
            </a:extLst>
          </p:cNvPr>
          <p:cNvSpPr txBox="1"/>
          <p:nvPr/>
        </p:nvSpPr>
        <p:spPr>
          <a:xfrm>
            <a:off x="10465666" y="1821534"/>
            <a:ext cx="65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C2688-BEDF-02CE-8BBA-AAB562E98CE3}"/>
              </a:ext>
            </a:extLst>
          </p:cNvPr>
          <p:cNvSpPr txBox="1"/>
          <p:nvPr/>
        </p:nvSpPr>
        <p:spPr>
          <a:xfrm>
            <a:off x="401835" y="5275955"/>
            <a:ext cx="1365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module has an underlying set of tools</a:t>
            </a:r>
          </a:p>
        </p:txBody>
      </p:sp>
    </p:spTree>
    <p:extLst>
      <p:ext uri="{BB962C8B-B14F-4D97-AF65-F5344CB8AC3E}">
        <p14:creationId xmlns:p14="http://schemas.microsoft.com/office/powerpoint/2010/main" val="316531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2232-9AF0-3C2A-5EAF-2D932B0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A87A59D-C439-14D2-5C21-3B89DC463039}"/>
              </a:ext>
            </a:extLst>
          </p:cNvPr>
          <p:cNvSpPr/>
          <p:nvPr/>
        </p:nvSpPr>
        <p:spPr>
          <a:xfrm>
            <a:off x="1970100" y="1095375"/>
            <a:ext cx="8821725" cy="4895841"/>
          </a:xfrm>
          <a:prstGeom prst="ellipse">
            <a:avLst/>
          </a:prstGeom>
          <a:pattFill prst="pct20">
            <a:fgClr>
              <a:srgbClr val="CC33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Scanning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FBE9-5D09-89C8-758A-B3BF827D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57" y="-76895"/>
            <a:ext cx="10515600" cy="1325563"/>
          </a:xfrm>
        </p:spPr>
        <p:txBody>
          <a:bodyPr/>
          <a:lstStyle/>
          <a:p>
            <a:r>
              <a:rPr lang="en-US" dirty="0"/>
              <a:t>Ecosystem Security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EFBC591-8D05-1674-CD26-CCE6115AADD3}"/>
              </a:ext>
            </a:extLst>
          </p:cNvPr>
          <p:cNvGrpSpPr/>
          <p:nvPr/>
        </p:nvGrpSpPr>
        <p:grpSpPr>
          <a:xfrm>
            <a:off x="6974441" y="1382114"/>
            <a:ext cx="2305549" cy="959893"/>
            <a:chOff x="7996485" y="1067174"/>
            <a:chExt cx="2305549" cy="7137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E58AE17-B453-9BC5-D29B-13740F6E5A19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13C6B7-8128-CF04-70D2-BAE98B608A1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DDFD3B-FE28-08D8-35E9-ED0BC0D68047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D4B40C-E032-E393-24A2-A4F55CDB1858}"/>
              </a:ext>
            </a:extLst>
          </p:cNvPr>
          <p:cNvGrpSpPr/>
          <p:nvPr/>
        </p:nvGrpSpPr>
        <p:grpSpPr>
          <a:xfrm>
            <a:off x="4076820" y="3317731"/>
            <a:ext cx="4338265" cy="966396"/>
            <a:chOff x="7996485" y="1067174"/>
            <a:chExt cx="2305549" cy="71378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C719BE-3D69-CB0D-8CFB-34F7ABA60E73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9E07C54-DDB3-970B-E989-6E17927355E7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FD9B84E-7F42-363C-AABD-CFA789076973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0534B9-D932-9B52-539F-283A988DD0D0}"/>
              </a:ext>
            </a:extLst>
          </p:cNvPr>
          <p:cNvGrpSpPr/>
          <p:nvPr/>
        </p:nvGrpSpPr>
        <p:grpSpPr>
          <a:xfrm>
            <a:off x="705969" y="3273299"/>
            <a:ext cx="2305549" cy="969447"/>
            <a:chOff x="7996485" y="1067174"/>
            <a:chExt cx="2305549" cy="71378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62C70B-F52C-79B0-C3D0-B2C170522B02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3FF26F1-51F7-F609-C994-EB7F27CC0A40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C035D7-0DE3-BB01-516C-F8474DEDF8E5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Aristotle – </a:t>
              </a:r>
              <a:r>
                <a:rPr lang="en-US" sz="1400" dirty="0">
                  <a:solidFill>
                    <a:schemeClr val="bg1"/>
                  </a:solidFill>
                </a:rPr>
                <a:t>NN Training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CE14241-1573-F6E7-CB5D-F2E8AE4DC620}"/>
              </a:ext>
            </a:extLst>
          </p:cNvPr>
          <p:cNvGrpSpPr/>
          <p:nvPr/>
        </p:nvGrpSpPr>
        <p:grpSpPr>
          <a:xfrm>
            <a:off x="9318152" y="3321062"/>
            <a:ext cx="2305549" cy="963007"/>
            <a:chOff x="7996485" y="1067174"/>
            <a:chExt cx="2305549" cy="71378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72114E-5152-7CB5-E008-EA1E50868791}"/>
                </a:ext>
              </a:extLst>
            </p:cNvPr>
            <p:cNvSpPr/>
            <p:nvPr/>
          </p:nvSpPr>
          <p:spPr>
            <a:xfrm>
              <a:off x="9144000" y="1428712"/>
              <a:ext cx="1158034" cy="3522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5BFEDD-D5E1-2953-BC51-8D284B441562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D226E3-65CB-67DF-CA58-2B77E0582E11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Cyrus – </a:t>
              </a:r>
              <a:r>
                <a:rPr lang="en-US" sz="1400" dirty="0">
                  <a:solidFill>
                    <a:schemeClr val="bg1"/>
                  </a:solidFill>
                </a:rPr>
                <a:t>Policies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094F6C-549D-F2F3-09D6-F2D828659290}"/>
              </a:ext>
            </a:extLst>
          </p:cNvPr>
          <p:cNvGrpSpPr/>
          <p:nvPr/>
        </p:nvGrpSpPr>
        <p:grpSpPr>
          <a:xfrm>
            <a:off x="7983388" y="5155976"/>
            <a:ext cx="2305549" cy="955318"/>
            <a:chOff x="7996485" y="1067174"/>
            <a:chExt cx="2305549" cy="71378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79C3C6F-D306-C68A-57EF-5F038D78AF79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625EDC3-59AD-BE59-9D7B-E6C5F0652BB3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CDF3980-BAE7-C758-63CD-BFED6B3DCFEF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C8001AF-F9DB-0185-EEAF-C5CFEAF72847}"/>
              </a:ext>
            </a:extLst>
          </p:cNvPr>
          <p:cNvCxnSpPr>
            <a:cxnSpLocks/>
          </p:cNvCxnSpPr>
          <p:nvPr/>
        </p:nvCxnSpPr>
        <p:spPr>
          <a:xfrm flipV="1">
            <a:off x="4391025" y="2326118"/>
            <a:ext cx="0" cy="9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0F48416-F7C7-7BA5-BD99-07A7B2735FC9}"/>
              </a:ext>
            </a:extLst>
          </p:cNvPr>
          <p:cNvCxnSpPr/>
          <p:nvPr/>
        </p:nvCxnSpPr>
        <p:spPr>
          <a:xfrm flipV="1">
            <a:off x="7629525" y="2341949"/>
            <a:ext cx="0" cy="9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0F8719-ECE0-9D48-A056-FE8807D777AF}"/>
              </a:ext>
            </a:extLst>
          </p:cNvPr>
          <p:cNvCxnSpPr>
            <a:cxnSpLocks/>
          </p:cNvCxnSpPr>
          <p:nvPr/>
        </p:nvCxnSpPr>
        <p:spPr>
          <a:xfrm flipH="1">
            <a:off x="3010520" y="3807218"/>
            <a:ext cx="1075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F548DC-27F9-7E90-941F-22F637B5069D}"/>
              </a:ext>
            </a:extLst>
          </p:cNvPr>
          <p:cNvCxnSpPr>
            <a:cxnSpLocks/>
          </p:cNvCxnSpPr>
          <p:nvPr/>
        </p:nvCxnSpPr>
        <p:spPr>
          <a:xfrm>
            <a:off x="8402735" y="3581721"/>
            <a:ext cx="903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E84446C-65BC-E2CA-0AFF-D4EDBBA9941B}"/>
              </a:ext>
            </a:extLst>
          </p:cNvPr>
          <p:cNvGrpSpPr/>
          <p:nvPr/>
        </p:nvGrpSpPr>
        <p:grpSpPr>
          <a:xfrm rot="10800000">
            <a:off x="6073436" y="4273975"/>
            <a:ext cx="290067" cy="871966"/>
            <a:chOff x="8057216" y="4284010"/>
            <a:chExt cx="290067" cy="87196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4F38348-7461-55F5-5C78-EF39DE827542}"/>
                </a:ext>
              </a:extLst>
            </p:cNvPr>
            <p:cNvCxnSpPr/>
            <p:nvPr/>
          </p:nvCxnSpPr>
          <p:spPr>
            <a:xfrm>
              <a:off x="8057216" y="4284011"/>
              <a:ext cx="0" cy="871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A7E5B69-6712-C009-B1EA-AFF0EE2A7B8D}"/>
                </a:ext>
              </a:extLst>
            </p:cNvPr>
            <p:cNvCxnSpPr/>
            <p:nvPr/>
          </p:nvCxnSpPr>
          <p:spPr>
            <a:xfrm flipV="1">
              <a:off x="8347283" y="4284010"/>
              <a:ext cx="0" cy="8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2336BD-66AE-DB70-1850-0CE06DD294DF}"/>
              </a:ext>
            </a:extLst>
          </p:cNvPr>
          <p:cNvGrpSpPr/>
          <p:nvPr/>
        </p:nvGrpSpPr>
        <p:grpSpPr>
          <a:xfrm>
            <a:off x="2241453" y="5162222"/>
            <a:ext cx="2305549" cy="1426643"/>
            <a:chOff x="1020916" y="5397350"/>
            <a:chExt cx="2305549" cy="142664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9EB50AE-BA97-51E8-2E98-4542A337CADF}"/>
                </a:ext>
              </a:extLst>
            </p:cNvPr>
            <p:cNvSpPr/>
            <p:nvPr/>
          </p:nvSpPr>
          <p:spPr>
            <a:xfrm>
              <a:off x="2168431" y="5881227"/>
              <a:ext cx="1158034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A0F6DE5-4597-FA2F-D1AC-D0A408C691D1}"/>
                </a:ext>
              </a:extLst>
            </p:cNvPr>
            <p:cNvSpPr/>
            <p:nvPr/>
          </p:nvSpPr>
          <p:spPr>
            <a:xfrm>
              <a:off x="1021913" y="5881226"/>
              <a:ext cx="1146517" cy="471442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C627172-6B8E-D365-A9E4-5582E805F71A}"/>
                </a:ext>
              </a:extLst>
            </p:cNvPr>
            <p:cNvSpPr/>
            <p:nvPr/>
          </p:nvSpPr>
          <p:spPr>
            <a:xfrm>
              <a:off x="1020916" y="5397350"/>
              <a:ext cx="2304551" cy="471383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FF9797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Herodotus - </a:t>
              </a:r>
              <a:r>
                <a:rPr lang="en-US" sz="1400" dirty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D3E8215-B15C-AEC8-67F4-FD4A3CA6794F}"/>
                </a:ext>
              </a:extLst>
            </p:cNvPr>
            <p:cNvSpPr/>
            <p:nvPr/>
          </p:nvSpPr>
          <p:spPr>
            <a:xfrm>
              <a:off x="1020916" y="6352610"/>
              <a:ext cx="2304550" cy="471383"/>
            </a:xfrm>
            <a:prstGeom prst="rect">
              <a:avLst/>
            </a:prstGeom>
            <a:ln>
              <a:solidFill>
                <a:srgbClr val="FF9797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Alexandria</a:t>
              </a:r>
              <a:r>
                <a:rPr lang="en-US" sz="1100" dirty="0">
                  <a:solidFill>
                    <a:schemeClr val="tx1"/>
                  </a:solidFill>
                </a:rPr>
                <a:t> – The great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41E00D1-0610-4BB7-14DE-C96134091D02}"/>
              </a:ext>
            </a:extLst>
          </p:cNvPr>
          <p:cNvCxnSpPr/>
          <p:nvPr/>
        </p:nvCxnSpPr>
        <p:spPr>
          <a:xfrm>
            <a:off x="4133395" y="4284011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72060E5-6F92-97DB-4552-BAAB7E92EEFD}"/>
              </a:ext>
            </a:extLst>
          </p:cNvPr>
          <p:cNvGrpSpPr/>
          <p:nvPr/>
        </p:nvGrpSpPr>
        <p:grpSpPr>
          <a:xfrm>
            <a:off x="742951" y="1366283"/>
            <a:ext cx="4974114" cy="959963"/>
            <a:chOff x="4636472" y="2464662"/>
            <a:chExt cx="2498698" cy="95996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A493938-6D3A-505C-6DC3-19F8B000B463}"/>
                </a:ext>
              </a:extLst>
            </p:cNvPr>
            <p:cNvSpPr/>
            <p:nvPr/>
          </p:nvSpPr>
          <p:spPr>
            <a:xfrm>
              <a:off x="6504370" y="282613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Shakespeare</a:t>
              </a:r>
              <a:r>
                <a:rPr lang="en-US" sz="1200" dirty="0">
                  <a:solidFill>
                    <a:schemeClr val="tx1"/>
                  </a:solidFill>
                </a:rPr>
                <a:t> Hawkmoth LLM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9C69F08-277A-18FF-B22B-28FE27B7993B}"/>
                </a:ext>
              </a:extLst>
            </p:cNvPr>
            <p:cNvSpPr/>
            <p:nvPr/>
          </p:nvSpPr>
          <p:spPr>
            <a:xfrm>
              <a:off x="52672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 Source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96F85EE-6C63-1545-09C4-F9C53AAD61E5}"/>
                </a:ext>
              </a:extLst>
            </p:cNvPr>
            <p:cNvSpPr/>
            <p:nvPr/>
          </p:nvSpPr>
          <p:spPr>
            <a:xfrm>
              <a:off x="4636472" y="2464662"/>
              <a:ext cx="2498697" cy="3522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Cicero - </a:t>
              </a:r>
              <a:r>
                <a:rPr lang="en-US" sz="1400" dirty="0">
                  <a:solidFill>
                    <a:schemeClr val="tx1"/>
                  </a:solidFill>
                </a:rPr>
                <a:t>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D23DBB5-8194-367E-8914-034C34368797}"/>
                </a:ext>
              </a:extLst>
            </p:cNvPr>
            <p:cNvSpPr/>
            <p:nvPr/>
          </p:nvSpPr>
          <p:spPr>
            <a:xfrm>
              <a:off x="5898073" y="2821027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Commercial LLMs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D5FE22-D800-9CCF-9486-756B88A38A3D}"/>
                </a:ext>
              </a:extLst>
            </p:cNvPr>
            <p:cNvSpPr/>
            <p:nvPr/>
          </p:nvSpPr>
          <p:spPr>
            <a:xfrm>
              <a:off x="4636473" y="2826200"/>
              <a:ext cx="630800" cy="5984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8713A9C-7FB3-F3B0-3511-573B2B74DE09}"/>
              </a:ext>
            </a:extLst>
          </p:cNvPr>
          <p:cNvGrpSpPr/>
          <p:nvPr/>
        </p:nvGrpSpPr>
        <p:grpSpPr>
          <a:xfrm>
            <a:off x="5069869" y="5162222"/>
            <a:ext cx="2305549" cy="955318"/>
            <a:chOff x="7996485" y="1067174"/>
            <a:chExt cx="2305549" cy="71378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7601E09-AA34-621E-6D58-28FD080802F9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73E50BE-37EA-D13C-44C5-3145772D4C5B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8B07BA9-66D5-6EB7-BF81-1992794D78AD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Vollmer - </a:t>
              </a:r>
              <a:r>
                <a:rPr lang="en-US" sz="1600" dirty="0">
                  <a:solidFill>
                    <a:schemeClr val="bg1"/>
                  </a:solidFill>
                </a:rPr>
                <a:t>Security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27E8B88-ACD4-FDBF-22D6-36C7B8722E8E}"/>
              </a:ext>
            </a:extLst>
          </p:cNvPr>
          <p:cNvCxnSpPr/>
          <p:nvPr/>
        </p:nvCxnSpPr>
        <p:spPr>
          <a:xfrm>
            <a:off x="8061989" y="4284010"/>
            <a:ext cx="0" cy="87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3B2E073-EF74-6238-4A19-F1B988836A09}"/>
              </a:ext>
            </a:extLst>
          </p:cNvPr>
          <p:cNvGrpSpPr/>
          <p:nvPr/>
        </p:nvGrpSpPr>
        <p:grpSpPr>
          <a:xfrm>
            <a:off x="10287939" y="1666583"/>
            <a:ext cx="1075002" cy="475717"/>
            <a:chOff x="3010520" y="3512476"/>
            <a:chExt cx="1375130" cy="475717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79589238-4E1D-22A7-796D-DAFC2F100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520" y="3512476"/>
              <a:ext cx="136399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0F38B27-83C6-C7E0-E765-F0265B0E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520" y="3988193"/>
              <a:ext cx="1375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6664AF74-8B10-0F72-A14C-4CC2C9D37A5C}"/>
              </a:ext>
            </a:extLst>
          </p:cNvPr>
          <p:cNvSpPr txBox="1"/>
          <p:nvPr/>
        </p:nvSpPr>
        <p:spPr>
          <a:xfrm>
            <a:off x="10436625" y="1346213"/>
            <a:ext cx="872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Directive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36C1CF1-ADAB-C1D2-8AF6-870DDB0B3E9E}"/>
              </a:ext>
            </a:extLst>
          </p:cNvPr>
          <p:cNvSpPr txBox="1"/>
          <p:nvPr/>
        </p:nvSpPr>
        <p:spPr>
          <a:xfrm>
            <a:off x="10465666" y="1821534"/>
            <a:ext cx="94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Feedback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7223D-701C-D1E8-67D6-8E0FF3AF3C6D}"/>
              </a:ext>
            </a:extLst>
          </p:cNvPr>
          <p:cNvSpPr txBox="1"/>
          <p:nvPr/>
        </p:nvSpPr>
        <p:spPr>
          <a:xfrm>
            <a:off x="5306060" y="2706091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Scanning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C8D0-4C03-EE41-C38B-35ABE0E9B9E8}"/>
              </a:ext>
            </a:extLst>
          </p:cNvPr>
          <p:cNvSpPr txBox="1"/>
          <p:nvPr/>
        </p:nvSpPr>
        <p:spPr>
          <a:xfrm>
            <a:off x="401835" y="5275955"/>
            <a:ext cx="1365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module has an underlying set of tools</a:t>
            </a:r>
          </a:p>
        </p:txBody>
      </p:sp>
    </p:spTree>
    <p:extLst>
      <p:ext uri="{BB962C8B-B14F-4D97-AF65-F5344CB8AC3E}">
        <p14:creationId xmlns:p14="http://schemas.microsoft.com/office/powerpoint/2010/main" val="337307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3D61-EE2E-F138-CACD-A839226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Notably Missing from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96D0-35B6-A3D1-6F51-122E8EAC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Hippocrates – Ecosystem Health Monitoring</a:t>
            </a:r>
          </a:p>
          <a:p>
            <a:pPr lvl="1"/>
            <a:r>
              <a:rPr lang="en-US" dirty="0"/>
              <a:t>Similar to Vollmer</a:t>
            </a:r>
          </a:p>
          <a:p>
            <a:pPr lvl="2"/>
            <a:r>
              <a:rPr lang="en-US" dirty="0"/>
              <a:t>Agent</a:t>
            </a:r>
          </a:p>
          <a:p>
            <a:pPr lvl="2"/>
            <a:r>
              <a:rPr lang="en-US" dirty="0"/>
              <a:t>Neural Network</a:t>
            </a:r>
          </a:p>
          <a:p>
            <a:pPr lvl="2"/>
            <a:r>
              <a:rPr lang="en-US" dirty="0"/>
              <a:t>Scanning</a:t>
            </a:r>
          </a:p>
          <a:p>
            <a:r>
              <a:rPr lang="en-US" dirty="0"/>
              <a:t>All of the Create/Change and Operate Components</a:t>
            </a:r>
          </a:p>
          <a:p>
            <a:r>
              <a:rPr lang="en-US" dirty="0"/>
              <a:t>Database and Storage</a:t>
            </a:r>
          </a:p>
          <a:p>
            <a:r>
              <a:rPr lang="en-US" dirty="0"/>
              <a:t>Outside APIs and Edge Access</a:t>
            </a:r>
          </a:p>
          <a:p>
            <a:r>
              <a:rPr lang="en-US" dirty="0"/>
              <a:t>Any more</a:t>
            </a:r>
          </a:p>
        </p:txBody>
      </p:sp>
    </p:spTree>
    <p:extLst>
      <p:ext uri="{BB962C8B-B14F-4D97-AF65-F5344CB8AC3E}">
        <p14:creationId xmlns:p14="http://schemas.microsoft.com/office/powerpoint/2010/main" val="36021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AC5B8-6DFE-224F-0E44-D489AE6D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/>
          <a:lstStyle/>
          <a:p>
            <a:r>
              <a:rPr lang="en-US" dirty="0"/>
              <a:t>Basic Premise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D5855-F6D1-164E-9650-81C289F7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5054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Requires only business level conversational interaction </a:t>
            </a:r>
          </a:p>
          <a:p>
            <a:pPr lvl="1"/>
            <a:r>
              <a:rPr lang="en-US" dirty="0"/>
              <a:t>Oversee ecosystem</a:t>
            </a:r>
          </a:p>
          <a:p>
            <a:pPr lvl="1"/>
            <a:r>
              <a:rPr lang="en-US" dirty="0"/>
              <a:t>Create and modify applications</a:t>
            </a:r>
          </a:p>
          <a:p>
            <a:r>
              <a:rPr lang="en-US" dirty="0"/>
              <a:t>Agentic and Generative AI Based so that every component of the ecosystem is </a:t>
            </a:r>
          </a:p>
          <a:p>
            <a:pPr lvl="1"/>
            <a:r>
              <a:rPr lang="en-US" dirty="0"/>
              <a:t>Self healing</a:t>
            </a:r>
          </a:p>
          <a:p>
            <a:pPr lvl="1"/>
            <a:r>
              <a:rPr lang="en-US" dirty="0"/>
              <a:t>Self managing</a:t>
            </a:r>
          </a:p>
          <a:p>
            <a:pPr lvl="1"/>
            <a:r>
              <a:rPr lang="en-US" dirty="0"/>
              <a:t>Self improving</a:t>
            </a:r>
          </a:p>
          <a:p>
            <a:r>
              <a:rPr lang="en-US" dirty="0"/>
              <a:t>Modular ecosystem built on containers for simplified, singular CI/CD of </a:t>
            </a:r>
            <a:r>
              <a:rPr lang="en-US" i="1" dirty="0"/>
              <a:t>all</a:t>
            </a:r>
            <a:r>
              <a:rPr lang="en-US" dirty="0"/>
              <a:t> ecosystem components</a:t>
            </a:r>
          </a:p>
          <a:p>
            <a:r>
              <a:rPr lang="en-US" dirty="0"/>
              <a:t>Under the control of a master agent that ensures</a:t>
            </a:r>
          </a:p>
          <a:p>
            <a:pPr lvl="1"/>
            <a:r>
              <a:rPr lang="en-US" dirty="0"/>
              <a:t>Uptime</a:t>
            </a:r>
          </a:p>
          <a:p>
            <a:pPr lvl="1"/>
            <a:r>
              <a:rPr lang="en-US" dirty="0"/>
              <a:t>Cost efficiency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330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2DD-7BF9-1FFE-0956-DD7EACCA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r>
              <a:rPr lang="en-US" sz="3600" dirty="0"/>
              <a:t>Modular Generative and Agentic AI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84D1-D169-1D46-6A59-BDCB07C040A1}"/>
              </a:ext>
            </a:extLst>
          </p:cNvPr>
          <p:cNvGrpSpPr/>
          <p:nvPr/>
        </p:nvGrpSpPr>
        <p:grpSpPr>
          <a:xfrm>
            <a:off x="3870013" y="3545877"/>
            <a:ext cx="3090610" cy="972809"/>
            <a:chOff x="3352920" y="3155806"/>
            <a:chExt cx="4338265" cy="9728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C727C0-B890-0F32-7EC1-DF3B8FDCA71E}"/>
                </a:ext>
              </a:extLst>
            </p:cNvPr>
            <p:cNvSpPr/>
            <p:nvPr/>
          </p:nvSpPr>
          <p:spPr>
            <a:xfrm>
              <a:off x="6029325" y="3645293"/>
              <a:ext cx="1661860" cy="47685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E34F6-75AE-7D9E-F7F2-1794CAB6AB37}"/>
                </a:ext>
              </a:extLst>
            </p:cNvPr>
            <p:cNvSpPr/>
            <p:nvPr/>
          </p:nvSpPr>
          <p:spPr>
            <a:xfrm>
              <a:off x="3354794" y="3645293"/>
              <a:ext cx="1474379" cy="47690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1110F3-D7CE-FD80-C8AF-5EB8A0328EC2}"/>
                </a:ext>
              </a:extLst>
            </p:cNvPr>
            <p:cNvSpPr/>
            <p:nvPr/>
          </p:nvSpPr>
          <p:spPr>
            <a:xfrm>
              <a:off x="3352920" y="3155806"/>
              <a:ext cx="4336387" cy="4768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Sphinx – </a:t>
              </a:r>
              <a:r>
                <a:rPr lang="en-US" sz="1400" dirty="0">
                  <a:solidFill>
                    <a:schemeClr val="bg1"/>
                  </a:solidFill>
                </a:rPr>
                <a:t>Master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7CFADB-0653-D853-A959-BFF0CA966C05}"/>
                </a:ext>
              </a:extLst>
            </p:cNvPr>
            <p:cNvSpPr/>
            <p:nvPr/>
          </p:nvSpPr>
          <p:spPr>
            <a:xfrm>
              <a:off x="4829172" y="3651706"/>
              <a:ext cx="1200151" cy="47690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Tools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710928-26D5-82E6-ED54-3F00C1D48F67}"/>
              </a:ext>
            </a:extLst>
          </p:cNvPr>
          <p:cNvGrpSpPr/>
          <p:nvPr/>
        </p:nvGrpSpPr>
        <p:grpSpPr>
          <a:xfrm>
            <a:off x="4267804" y="1965045"/>
            <a:ext cx="2305549" cy="959893"/>
            <a:chOff x="7996485" y="1067174"/>
            <a:chExt cx="2305549" cy="7137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2DA391-438A-C656-160D-997B744EE795}"/>
                </a:ext>
              </a:extLst>
            </p:cNvPr>
            <p:cNvSpPr/>
            <p:nvPr/>
          </p:nvSpPr>
          <p:spPr>
            <a:xfrm>
              <a:off x="9144000" y="1428713"/>
              <a:ext cx="1158034" cy="35220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6D8A9B-9605-D337-7F97-996C3A3B58C7}"/>
                </a:ext>
              </a:extLst>
            </p:cNvPr>
            <p:cNvSpPr/>
            <p:nvPr/>
          </p:nvSpPr>
          <p:spPr>
            <a:xfrm>
              <a:off x="7997482" y="1428712"/>
              <a:ext cx="1146517" cy="35224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AF1436-27B4-1E64-87BE-44E7BBB97A5A}"/>
                </a:ext>
              </a:extLst>
            </p:cNvPr>
            <p:cNvSpPr/>
            <p:nvPr/>
          </p:nvSpPr>
          <p:spPr>
            <a:xfrm>
              <a:off x="7996485" y="1067174"/>
              <a:ext cx="2304551" cy="35220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Grace – </a:t>
              </a:r>
              <a:r>
                <a:rPr lang="en-US" sz="1400" dirty="0">
                  <a:solidFill>
                    <a:schemeClr val="bg1"/>
                  </a:solidFill>
                </a:rPr>
                <a:t>User Interface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716941-9353-E265-38D1-CE82AC65B65D}"/>
              </a:ext>
            </a:extLst>
          </p:cNvPr>
          <p:cNvCxnSpPr>
            <a:stCxn id="6" idx="0"/>
          </p:cNvCxnSpPr>
          <p:nvPr/>
        </p:nvCxnSpPr>
        <p:spPr>
          <a:xfrm flipV="1">
            <a:off x="5414649" y="2924880"/>
            <a:ext cx="0" cy="620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A8A9AD-A4EA-F8FF-C219-15F798C2A431}"/>
              </a:ext>
            </a:extLst>
          </p:cNvPr>
          <p:cNvGrpSpPr/>
          <p:nvPr/>
        </p:nvGrpSpPr>
        <p:grpSpPr>
          <a:xfrm>
            <a:off x="3868675" y="5269556"/>
            <a:ext cx="3090610" cy="972809"/>
            <a:chOff x="3352920" y="3155806"/>
            <a:chExt cx="4338265" cy="97280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B78E38-F814-A247-6FE1-1F8B838C863F}"/>
                </a:ext>
              </a:extLst>
            </p:cNvPr>
            <p:cNvSpPr/>
            <p:nvPr/>
          </p:nvSpPr>
          <p:spPr>
            <a:xfrm>
              <a:off x="6029325" y="3645293"/>
              <a:ext cx="1661860" cy="47685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Neural Network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49B1CF-0108-4675-D435-4CCD155ADF95}"/>
                </a:ext>
              </a:extLst>
            </p:cNvPr>
            <p:cNvSpPr/>
            <p:nvPr/>
          </p:nvSpPr>
          <p:spPr>
            <a:xfrm>
              <a:off x="3354794" y="3645293"/>
              <a:ext cx="1474379" cy="47690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BA734-3E00-809A-CFF4-2307A0C8A4CB}"/>
                </a:ext>
              </a:extLst>
            </p:cNvPr>
            <p:cNvSpPr/>
            <p:nvPr/>
          </p:nvSpPr>
          <p:spPr>
            <a:xfrm>
              <a:off x="3352920" y="3155806"/>
              <a:ext cx="4336387" cy="47685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 Modules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B6654A-7227-65DF-440F-16AAFF672F6C}"/>
                </a:ext>
              </a:extLst>
            </p:cNvPr>
            <p:cNvSpPr/>
            <p:nvPr/>
          </p:nvSpPr>
          <p:spPr>
            <a:xfrm>
              <a:off x="4829172" y="3651706"/>
              <a:ext cx="1200151" cy="47690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Tools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38C4F-8D7B-19EA-4EFB-8CE1AC8621F8}"/>
              </a:ext>
            </a:extLst>
          </p:cNvPr>
          <p:cNvCxnSpPr/>
          <p:nvPr/>
        </p:nvCxnSpPr>
        <p:spPr>
          <a:xfrm>
            <a:off x="4667250" y="4512215"/>
            <a:ext cx="0" cy="757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A86391-61CD-F3E7-60A1-1FC4180043FA}"/>
              </a:ext>
            </a:extLst>
          </p:cNvPr>
          <p:cNvCxnSpPr>
            <a:endCxn id="4" idx="2"/>
          </p:cNvCxnSpPr>
          <p:nvPr/>
        </p:nvCxnSpPr>
        <p:spPr>
          <a:xfrm flipV="1">
            <a:off x="6367324" y="4512215"/>
            <a:ext cx="1339" cy="757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63968C-55A5-DC48-73C4-9FD9F052A444}"/>
              </a:ext>
            </a:extLst>
          </p:cNvPr>
          <p:cNvSpPr txBox="1"/>
          <p:nvPr/>
        </p:nvSpPr>
        <p:spPr>
          <a:xfrm>
            <a:off x="3925659" y="4752385"/>
            <a:ext cx="6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53534-2E3B-E203-EB82-C89AA9E4E82E}"/>
              </a:ext>
            </a:extLst>
          </p:cNvPr>
          <p:cNvSpPr txBox="1"/>
          <p:nvPr/>
        </p:nvSpPr>
        <p:spPr>
          <a:xfrm>
            <a:off x="6386374" y="4780010"/>
            <a:ext cx="83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48ECC2-CAB9-37FC-A7D6-27A90BA53FF4}"/>
              </a:ext>
            </a:extLst>
          </p:cNvPr>
          <p:cNvSpPr/>
          <p:nvPr/>
        </p:nvSpPr>
        <p:spPr>
          <a:xfrm>
            <a:off x="838200" y="3296354"/>
            <a:ext cx="1890849" cy="196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and Policy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1E9A54-06C1-23C8-6212-18C0FDB77E19}"/>
              </a:ext>
            </a:extLst>
          </p:cNvPr>
          <p:cNvCxnSpPr>
            <a:stCxn id="32" idx="3"/>
            <a:endCxn id="13" idx="1"/>
          </p:cNvCxnSpPr>
          <p:nvPr/>
        </p:nvCxnSpPr>
        <p:spPr>
          <a:xfrm flipV="1">
            <a:off x="2729049" y="2688088"/>
            <a:ext cx="1539752" cy="1588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277869-320E-110C-B4AD-AA4C2DBA7407}"/>
              </a:ext>
            </a:extLst>
          </p:cNvPr>
          <p:cNvCxnSpPr>
            <a:stCxn id="32" idx="3"/>
            <a:endCxn id="5" idx="1"/>
          </p:cNvCxnSpPr>
          <p:nvPr/>
        </p:nvCxnSpPr>
        <p:spPr>
          <a:xfrm flipV="1">
            <a:off x="2729049" y="4273819"/>
            <a:ext cx="1142299" cy="3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8076F3-041E-F681-C050-379718701153}"/>
              </a:ext>
            </a:extLst>
          </p:cNvPr>
          <p:cNvCxnSpPr>
            <a:cxnSpLocks/>
            <a:stCxn id="32" idx="3"/>
            <a:endCxn id="23" idx="1"/>
          </p:cNvCxnSpPr>
          <p:nvPr/>
        </p:nvCxnSpPr>
        <p:spPr>
          <a:xfrm>
            <a:off x="2729049" y="4277077"/>
            <a:ext cx="1140961" cy="1720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0BD0-872A-772B-CDB7-BC844E22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91050" cy="1514475"/>
          </a:xfrm>
        </p:spPr>
        <p:txBody>
          <a:bodyPr>
            <a:normAutofit fontScale="90000"/>
          </a:bodyPr>
          <a:lstStyle/>
          <a:p>
            <a:r>
              <a:rPr lang="en-US" dirty="0"/>
              <a:t>Many Modules Under Central Control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B1DD12-7D15-DD4F-8218-EC1FEA13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916466"/>
              </p:ext>
            </p:extLst>
          </p:nvPr>
        </p:nvGraphicFramePr>
        <p:xfrm>
          <a:off x="3041649" y="104775"/>
          <a:ext cx="9359901" cy="668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76922B45-ADE9-1156-2753-77B87E6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0" y="98970"/>
            <a:ext cx="10515600" cy="800693"/>
          </a:xfrm>
        </p:spPr>
        <p:txBody>
          <a:bodyPr/>
          <a:lstStyle/>
          <a:p>
            <a:r>
              <a:rPr lang="en-US" dirty="0"/>
              <a:t>Hawkmoth Organizational Approach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D143CD9-2A1D-54D8-9719-7F05C564E55A}"/>
              </a:ext>
            </a:extLst>
          </p:cNvPr>
          <p:cNvGrpSpPr/>
          <p:nvPr/>
        </p:nvGrpSpPr>
        <p:grpSpPr>
          <a:xfrm>
            <a:off x="255640" y="1055338"/>
            <a:ext cx="11779059" cy="5123039"/>
            <a:chOff x="255640" y="1118485"/>
            <a:chExt cx="11779059" cy="5353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B393D9-CED8-BEC2-599A-CC2F395C4234}"/>
                </a:ext>
              </a:extLst>
            </p:cNvPr>
            <p:cNvSpPr/>
            <p:nvPr/>
          </p:nvSpPr>
          <p:spPr>
            <a:xfrm>
              <a:off x="255641" y="1118485"/>
              <a:ext cx="5368416" cy="5127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DE61F9-4B86-5CDF-CF75-FA0984BA74F5}"/>
                </a:ext>
              </a:extLst>
            </p:cNvPr>
            <p:cNvSpPr/>
            <p:nvPr/>
          </p:nvSpPr>
          <p:spPr>
            <a:xfrm>
              <a:off x="6803923" y="1118485"/>
              <a:ext cx="5230775" cy="5127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F214D2-2DA9-F5AA-318C-D53E7F16CA2D}"/>
                </a:ext>
              </a:extLst>
            </p:cNvPr>
            <p:cNvSpPr/>
            <p:nvPr/>
          </p:nvSpPr>
          <p:spPr>
            <a:xfrm>
              <a:off x="1814057" y="2183979"/>
              <a:ext cx="1696062" cy="92448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Design and Planning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D68683-7426-5CCE-4C9D-D3DF620143F3}"/>
                </a:ext>
              </a:extLst>
            </p:cNvPr>
            <p:cNvSpPr/>
            <p:nvPr/>
          </p:nvSpPr>
          <p:spPr>
            <a:xfrm>
              <a:off x="1814057" y="3259874"/>
              <a:ext cx="1696062" cy="92448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134FFA-D903-9120-09F0-BE528BCE1FA7}"/>
                </a:ext>
              </a:extLst>
            </p:cNvPr>
            <p:cNvSpPr/>
            <p:nvPr/>
          </p:nvSpPr>
          <p:spPr>
            <a:xfrm>
              <a:off x="1814057" y="4335770"/>
              <a:ext cx="1696062" cy="92448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535EDA-31C5-1BAB-AC39-86EA4FC043E9}"/>
                </a:ext>
              </a:extLst>
            </p:cNvPr>
            <p:cNvGrpSpPr/>
            <p:nvPr/>
          </p:nvGrpSpPr>
          <p:grpSpPr>
            <a:xfrm>
              <a:off x="3927994" y="2178761"/>
              <a:ext cx="4543854" cy="924489"/>
              <a:chOff x="4065642" y="2014302"/>
              <a:chExt cx="4543854" cy="8628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AE870F-24A5-2560-E14A-E5FBA109C733}"/>
                  </a:ext>
                </a:extLst>
              </p:cNvPr>
              <p:cNvSpPr/>
              <p:nvPr/>
            </p:nvSpPr>
            <p:spPr>
              <a:xfrm>
                <a:off x="4065642" y="2445704"/>
                <a:ext cx="4543854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and Plan Neural Network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90833-B4C3-E20C-DC69-060204C6E87C}"/>
                  </a:ext>
                </a:extLst>
              </p:cNvPr>
              <p:cNvSpPr/>
              <p:nvPr/>
            </p:nvSpPr>
            <p:spPr>
              <a:xfrm>
                <a:off x="4065642" y="2014302"/>
                <a:ext cx="4543854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and Plan Agent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B9D72D-B9BA-F334-1EC6-E74F0D4B2687}"/>
                </a:ext>
              </a:extLst>
            </p:cNvPr>
            <p:cNvGrpSpPr/>
            <p:nvPr/>
          </p:nvGrpSpPr>
          <p:grpSpPr>
            <a:xfrm>
              <a:off x="3927994" y="3262826"/>
              <a:ext cx="1696062" cy="924489"/>
              <a:chOff x="4065642" y="3092807"/>
              <a:chExt cx="1696062" cy="8628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A9FF72-6DB1-B117-ED95-02AC4BE1DC4B}"/>
                  </a:ext>
                </a:extLst>
              </p:cNvPr>
              <p:cNvSpPr/>
              <p:nvPr/>
            </p:nvSpPr>
            <p:spPr>
              <a:xfrm>
                <a:off x="4065642" y="3524209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Code NN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5278DB7-5389-991D-5440-874869789E9D}"/>
                  </a:ext>
                </a:extLst>
              </p:cNvPr>
              <p:cNvSpPr/>
              <p:nvPr/>
            </p:nvSpPr>
            <p:spPr>
              <a:xfrm>
                <a:off x="4065642" y="3092807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Code Agent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9DAC01-0522-BBA1-4918-31D8A67ED660}"/>
                </a:ext>
              </a:extLst>
            </p:cNvPr>
            <p:cNvGrpSpPr/>
            <p:nvPr/>
          </p:nvGrpSpPr>
          <p:grpSpPr>
            <a:xfrm>
              <a:off x="3927994" y="4346892"/>
              <a:ext cx="1696062" cy="924489"/>
              <a:chOff x="4065642" y="4171312"/>
              <a:chExt cx="1696062" cy="86280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B76080-B1E9-F84B-913F-0265E8BD078E}"/>
                  </a:ext>
                </a:extLst>
              </p:cNvPr>
              <p:cNvSpPr/>
              <p:nvPr/>
            </p:nvSpPr>
            <p:spPr>
              <a:xfrm>
                <a:off x="4065642" y="4602714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Test NN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44ADD2-66D9-82AB-19D3-5CC92D8709EC}"/>
                  </a:ext>
                </a:extLst>
              </p:cNvPr>
              <p:cNvSpPr/>
              <p:nvPr/>
            </p:nvSpPr>
            <p:spPr>
              <a:xfrm>
                <a:off x="4065642" y="4171312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Test Agent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49C321-BEA3-FB5D-2DF9-A933CE8AB030}"/>
                </a:ext>
              </a:extLst>
            </p:cNvPr>
            <p:cNvCxnSpPr>
              <a:cxnSpLocks/>
            </p:cNvCxnSpPr>
            <p:nvPr/>
          </p:nvCxnSpPr>
          <p:spPr>
            <a:xfrm>
              <a:off x="3510119" y="2413797"/>
              <a:ext cx="4178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C1CBF-3DB9-42A5-78B3-0459B6124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119" y="3487083"/>
              <a:ext cx="417875" cy="26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478A67F-2316-B0B9-9574-5103EA0111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0119" y="4565460"/>
              <a:ext cx="4178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ACC75-6765-A1D4-E6E0-E44AB0EF17F2}"/>
                </a:ext>
              </a:extLst>
            </p:cNvPr>
            <p:cNvSpPr/>
            <p:nvPr/>
          </p:nvSpPr>
          <p:spPr>
            <a:xfrm rot="16200000">
              <a:off x="4719659" y="4644729"/>
              <a:ext cx="2959175" cy="46224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Master Agent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A3D7CEC-37E8-E1E6-81D7-FB7586ED4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056" y="3487081"/>
              <a:ext cx="344066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EE817C6-1284-F521-F520-9B8A55AD236D}"/>
                </a:ext>
              </a:extLst>
            </p:cNvPr>
            <p:cNvCxnSpPr/>
            <p:nvPr/>
          </p:nvCxnSpPr>
          <p:spPr>
            <a:xfrm>
              <a:off x="5624056" y="4565460"/>
              <a:ext cx="3440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8B521A-816E-D81E-2CE3-82D7D9990301}"/>
                </a:ext>
              </a:extLst>
            </p:cNvPr>
            <p:cNvSpPr/>
            <p:nvPr/>
          </p:nvSpPr>
          <p:spPr>
            <a:xfrm>
              <a:off x="1814057" y="5430957"/>
              <a:ext cx="1696062" cy="92448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Deploy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874610-9E49-C6CD-2C53-C81B8AB47DFF}"/>
                </a:ext>
              </a:extLst>
            </p:cNvPr>
            <p:cNvGrpSpPr/>
            <p:nvPr/>
          </p:nvGrpSpPr>
          <p:grpSpPr>
            <a:xfrm>
              <a:off x="3927994" y="5430957"/>
              <a:ext cx="1696062" cy="924489"/>
              <a:chOff x="4065642" y="4171312"/>
              <a:chExt cx="1696062" cy="86280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85A5C92-99BA-1673-92A5-173064B7E83A}"/>
                  </a:ext>
                </a:extLst>
              </p:cNvPr>
              <p:cNvSpPr/>
              <p:nvPr/>
            </p:nvSpPr>
            <p:spPr>
              <a:xfrm>
                <a:off x="4065642" y="4602714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Deploy NN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312A41-2C8F-DA73-7B60-F2CF225EE5BA}"/>
                  </a:ext>
                </a:extLst>
              </p:cNvPr>
              <p:cNvSpPr/>
              <p:nvPr/>
            </p:nvSpPr>
            <p:spPr>
              <a:xfrm>
                <a:off x="4065642" y="4171312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Deploy Agent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A65A8E-296A-6429-FF11-A448B8FF8E10}"/>
                </a:ext>
              </a:extLst>
            </p:cNvPr>
            <p:cNvCxnSpPr>
              <a:cxnSpLocks/>
            </p:cNvCxnSpPr>
            <p:nvPr/>
          </p:nvCxnSpPr>
          <p:spPr>
            <a:xfrm>
              <a:off x="3510119" y="5660647"/>
              <a:ext cx="4178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12FA50-A146-5FA7-3AA4-A1137B2359EB}"/>
                </a:ext>
              </a:extLst>
            </p:cNvPr>
            <p:cNvCxnSpPr/>
            <p:nvPr/>
          </p:nvCxnSpPr>
          <p:spPr>
            <a:xfrm>
              <a:off x="5624056" y="5660647"/>
              <a:ext cx="3440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E6BAAA-8A12-A417-1CBF-23C9A2EE7C65}"/>
                </a:ext>
              </a:extLst>
            </p:cNvPr>
            <p:cNvSpPr/>
            <p:nvPr/>
          </p:nvSpPr>
          <p:spPr>
            <a:xfrm>
              <a:off x="255640" y="3262895"/>
              <a:ext cx="1022555" cy="9244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Customer or Specialist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8A42329-0EE2-CE3F-61C8-C5D8139C37D7}"/>
                </a:ext>
              </a:extLst>
            </p:cNvPr>
            <p:cNvCxnSpPr>
              <a:cxnSpLocks/>
              <a:stCxn id="48" idx="0"/>
              <a:endCxn id="10" idx="1"/>
            </p:cNvCxnSpPr>
            <p:nvPr/>
          </p:nvCxnSpPr>
          <p:spPr>
            <a:xfrm rot="5400000" flipH="1" flipV="1">
              <a:off x="982152" y="2430991"/>
              <a:ext cx="616671" cy="104713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97EB010-14D7-D2B1-C4B6-BEC92A677DA7}"/>
                </a:ext>
              </a:extLst>
            </p:cNvPr>
            <p:cNvCxnSpPr>
              <a:cxnSpLocks/>
              <a:stCxn id="48" idx="2"/>
              <a:endCxn id="12" idx="1"/>
            </p:cNvCxnSpPr>
            <p:nvPr/>
          </p:nvCxnSpPr>
          <p:spPr>
            <a:xfrm rot="16200000" flipH="1">
              <a:off x="985172" y="3969129"/>
              <a:ext cx="610631" cy="104713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A582BC-55D4-CCD1-AEA0-E7E58D4AB721}"/>
                </a:ext>
              </a:extLst>
            </p:cNvPr>
            <p:cNvSpPr/>
            <p:nvPr/>
          </p:nvSpPr>
          <p:spPr>
            <a:xfrm>
              <a:off x="8873621" y="2178761"/>
              <a:ext cx="1696062" cy="92448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Design and Planning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849D9-2698-FD9C-FE7D-3F04F16BBB89}"/>
                </a:ext>
              </a:extLst>
            </p:cNvPr>
            <p:cNvCxnSpPr>
              <a:cxnSpLocks/>
            </p:cNvCxnSpPr>
            <p:nvPr/>
          </p:nvCxnSpPr>
          <p:spPr>
            <a:xfrm>
              <a:off x="8460656" y="2408578"/>
              <a:ext cx="4178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35024E-8AF1-7CC3-420A-7F542DCAC37D}"/>
                </a:ext>
              </a:extLst>
            </p:cNvPr>
            <p:cNvSpPr/>
            <p:nvPr/>
          </p:nvSpPr>
          <p:spPr>
            <a:xfrm>
              <a:off x="8873621" y="3262826"/>
              <a:ext cx="1696062" cy="92448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F7D878-3436-3E55-7221-33DD67CBB682}"/>
                </a:ext>
              </a:extLst>
            </p:cNvPr>
            <p:cNvGrpSpPr/>
            <p:nvPr/>
          </p:nvGrpSpPr>
          <p:grpSpPr>
            <a:xfrm>
              <a:off x="6778054" y="3262826"/>
              <a:ext cx="1696062" cy="924489"/>
              <a:chOff x="4065642" y="2014302"/>
              <a:chExt cx="1696062" cy="86280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48B08DF-12F6-11EC-7FFE-E3C4DD06716E}"/>
                  </a:ext>
                </a:extLst>
              </p:cNvPr>
              <p:cNvSpPr/>
              <p:nvPr/>
            </p:nvSpPr>
            <p:spPr>
              <a:xfrm>
                <a:off x="4065642" y="2445704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Monitor NN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E3D4A76-5BD1-91EF-3B31-9919B9DED581}"/>
                  </a:ext>
                </a:extLst>
              </p:cNvPr>
              <p:cNvSpPr/>
              <p:nvPr/>
            </p:nvSpPr>
            <p:spPr>
              <a:xfrm>
                <a:off x="4065642" y="2014302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Monitor Agent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AAE76DF-D4F8-77B7-6427-52FCF0CE83A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8474116" y="3493949"/>
              <a:ext cx="414254" cy="65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0ADBBA-65A9-F07A-FE9E-EE0E15EE88B2}"/>
                </a:ext>
              </a:extLst>
            </p:cNvPr>
            <p:cNvSpPr/>
            <p:nvPr/>
          </p:nvSpPr>
          <p:spPr>
            <a:xfrm>
              <a:off x="8873621" y="4346891"/>
              <a:ext cx="1696062" cy="92448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Management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870CE9-71DB-933C-0901-40139C6180F6}"/>
                </a:ext>
              </a:extLst>
            </p:cNvPr>
            <p:cNvGrpSpPr/>
            <p:nvPr/>
          </p:nvGrpSpPr>
          <p:grpSpPr>
            <a:xfrm>
              <a:off x="6778054" y="4346891"/>
              <a:ext cx="1696062" cy="924489"/>
              <a:chOff x="4065642" y="2014302"/>
              <a:chExt cx="1696062" cy="86280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C0DD05C-F1B0-A674-9749-0883067D6A22}"/>
                  </a:ext>
                </a:extLst>
              </p:cNvPr>
              <p:cNvSpPr/>
              <p:nvPr/>
            </p:nvSpPr>
            <p:spPr>
              <a:xfrm>
                <a:off x="4065642" y="2445704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Management NN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6B0B86-F8AE-4267-FEC5-FA68A227DB8A}"/>
                  </a:ext>
                </a:extLst>
              </p:cNvPr>
              <p:cNvSpPr/>
              <p:nvPr/>
            </p:nvSpPr>
            <p:spPr>
              <a:xfrm>
                <a:off x="4065642" y="2014302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Management Agent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7FFFCCC-531B-9B9F-4C51-E4E075F1C273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8474116" y="4578014"/>
              <a:ext cx="414254" cy="65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45BD7E-B1F8-DAF3-CDCA-4ECCCBA5F8FC}"/>
                </a:ext>
              </a:extLst>
            </p:cNvPr>
            <p:cNvSpPr/>
            <p:nvPr/>
          </p:nvSpPr>
          <p:spPr>
            <a:xfrm>
              <a:off x="8868706" y="5441283"/>
              <a:ext cx="1696062" cy="924489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D8A34A9-42E6-7AF6-DBE3-A1523247DEFB}"/>
                </a:ext>
              </a:extLst>
            </p:cNvPr>
            <p:cNvGrpSpPr/>
            <p:nvPr/>
          </p:nvGrpSpPr>
          <p:grpSpPr>
            <a:xfrm>
              <a:off x="6778054" y="5430957"/>
              <a:ext cx="1696062" cy="924489"/>
              <a:chOff x="4065642" y="2014302"/>
              <a:chExt cx="1696062" cy="86280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4BBEFB6-D937-2EE4-4334-2DE8190B719F}"/>
                  </a:ext>
                </a:extLst>
              </p:cNvPr>
              <p:cNvSpPr/>
              <p:nvPr/>
            </p:nvSpPr>
            <p:spPr>
              <a:xfrm>
                <a:off x="4065642" y="2445704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CS NN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5F77F83-AB09-A7E7-491D-178B321CE6C0}"/>
                  </a:ext>
                </a:extLst>
              </p:cNvPr>
              <p:cNvSpPr/>
              <p:nvPr/>
            </p:nvSpPr>
            <p:spPr>
              <a:xfrm>
                <a:off x="4065642" y="2014302"/>
                <a:ext cx="1696062" cy="43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CS Agent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1A4DDE-9C77-8E19-C603-869CAB78FCAF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8474116" y="5657223"/>
              <a:ext cx="404415" cy="48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298632-7896-F3E7-27D5-0B55E9968B70}"/>
                </a:ext>
              </a:extLst>
            </p:cNvPr>
            <p:cNvSpPr/>
            <p:nvPr/>
          </p:nvSpPr>
          <p:spPr>
            <a:xfrm>
              <a:off x="11012144" y="3262895"/>
              <a:ext cx="1022555" cy="9244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Customer or Specialist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371E168-0547-AF8C-F0EE-E3A541C1A99B}"/>
                </a:ext>
              </a:extLst>
            </p:cNvPr>
            <p:cNvCxnSpPr>
              <a:cxnSpLocks/>
              <a:stCxn id="59" idx="3"/>
              <a:endCxn id="82" idx="0"/>
            </p:cNvCxnSpPr>
            <p:nvPr/>
          </p:nvCxnSpPr>
          <p:spPr>
            <a:xfrm>
              <a:off x="10569683" y="2641006"/>
              <a:ext cx="953739" cy="62188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F397371-1438-3D7C-E2FC-27BF3C6B0A29}"/>
                </a:ext>
              </a:extLst>
            </p:cNvPr>
            <p:cNvCxnSpPr>
              <a:cxnSpLocks/>
              <a:stCxn id="77" idx="3"/>
              <a:endCxn id="82" idx="2"/>
            </p:cNvCxnSpPr>
            <p:nvPr/>
          </p:nvCxnSpPr>
          <p:spPr>
            <a:xfrm flipV="1">
              <a:off x="10564768" y="4187384"/>
              <a:ext cx="958654" cy="171614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219084A-6955-3D42-EF25-4178C7EBBF4B}"/>
                </a:ext>
              </a:extLst>
            </p:cNvPr>
            <p:cNvCxnSpPr/>
            <p:nvPr/>
          </p:nvCxnSpPr>
          <p:spPr>
            <a:xfrm>
              <a:off x="6427784" y="3486960"/>
              <a:ext cx="3440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B75FFD8-AA04-5BA2-517D-9325596D98B5}"/>
                </a:ext>
              </a:extLst>
            </p:cNvPr>
            <p:cNvCxnSpPr/>
            <p:nvPr/>
          </p:nvCxnSpPr>
          <p:spPr>
            <a:xfrm>
              <a:off x="6427784" y="4565460"/>
              <a:ext cx="3440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26A06C7-38C5-23DC-4ACE-0D0A3291804C}"/>
                </a:ext>
              </a:extLst>
            </p:cNvPr>
            <p:cNvCxnSpPr/>
            <p:nvPr/>
          </p:nvCxnSpPr>
          <p:spPr>
            <a:xfrm>
              <a:off x="6427784" y="5688721"/>
              <a:ext cx="3440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1615A0-0A39-2E49-A59B-168103AA8012}"/>
                </a:ext>
              </a:extLst>
            </p:cNvPr>
            <p:cNvSpPr/>
            <p:nvPr/>
          </p:nvSpPr>
          <p:spPr>
            <a:xfrm>
              <a:off x="1814057" y="1624853"/>
              <a:ext cx="1696062" cy="5591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786C8C8-35E5-D8CA-8C23-0E7D4756AFBC}"/>
                </a:ext>
              </a:extLst>
            </p:cNvPr>
            <p:cNvSpPr/>
            <p:nvPr/>
          </p:nvSpPr>
          <p:spPr>
            <a:xfrm>
              <a:off x="3930262" y="1624853"/>
              <a:ext cx="4543854" cy="55912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2464F68-341A-27A7-D0BC-78B37A290D37}"/>
                </a:ext>
              </a:extLst>
            </p:cNvPr>
            <p:cNvSpPr/>
            <p:nvPr/>
          </p:nvSpPr>
          <p:spPr>
            <a:xfrm>
              <a:off x="8873621" y="1622512"/>
              <a:ext cx="1696062" cy="5591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9B4BA96-62DC-1530-8139-90FB9B50B61E}"/>
                </a:ext>
              </a:extLst>
            </p:cNvPr>
            <p:cNvSpPr txBox="1"/>
            <p:nvPr/>
          </p:nvSpPr>
          <p:spPr>
            <a:xfrm>
              <a:off x="570282" y="4794226"/>
              <a:ext cx="1243775" cy="418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 Acceptance Conversation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944362D-8757-C241-F30A-5AED54F6FD48}"/>
                </a:ext>
              </a:extLst>
            </p:cNvPr>
            <p:cNvSpPr txBox="1"/>
            <p:nvPr/>
          </p:nvSpPr>
          <p:spPr>
            <a:xfrm>
              <a:off x="570282" y="2073298"/>
              <a:ext cx="1243775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Requirements and Prototypes Conversation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7FDE6F-8950-0B02-7832-C85753F94361}"/>
                </a:ext>
              </a:extLst>
            </p:cNvPr>
            <p:cNvSpPr txBox="1"/>
            <p:nvPr/>
          </p:nvSpPr>
          <p:spPr>
            <a:xfrm>
              <a:off x="10561133" y="2081115"/>
              <a:ext cx="1243775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Requirements and Prototypes</a:t>
              </a:r>
            </a:p>
            <a:p>
              <a:pPr algn="ctr"/>
              <a:r>
                <a:rPr lang="en-US" sz="1000" dirty="0"/>
                <a:t>Conversation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21A561-EE81-B4F6-EF51-0CAA155BDBE7}"/>
                </a:ext>
              </a:extLst>
            </p:cNvPr>
            <p:cNvSpPr txBox="1"/>
            <p:nvPr/>
          </p:nvSpPr>
          <p:spPr>
            <a:xfrm>
              <a:off x="10620127" y="5893444"/>
              <a:ext cx="1243775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Issues and Requests</a:t>
              </a:r>
            </a:p>
            <a:p>
              <a:pPr algn="ctr"/>
              <a:r>
                <a:rPr lang="en-US" sz="1000" dirty="0"/>
                <a:t>Conversation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F8E567-B1C5-54E4-5D47-3528CB355444}"/>
              </a:ext>
            </a:extLst>
          </p:cNvPr>
          <p:cNvCxnSpPr>
            <a:cxnSpLocks/>
            <a:stCxn id="31" idx="3"/>
            <a:endCxn id="13" idx="2"/>
          </p:cNvCxnSpPr>
          <p:nvPr/>
        </p:nvCxnSpPr>
        <p:spPr>
          <a:xfrm flipV="1">
            <a:off x="6199247" y="2954511"/>
            <a:ext cx="674" cy="280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85C9406-06A2-3191-FB36-1CCC417CBC50}"/>
              </a:ext>
            </a:extLst>
          </p:cNvPr>
          <p:cNvSpPr txBox="1"/>
          <p:nvPr/>
        </p:nvSpPr>
        <p:spPr>
          <a:xfrm>
            <a:off x="314929" y="6505114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 NN = Neural Network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8AC534-E2EE-FA3E-3711-FA4E6D27BF27}"/>
              </a:ext>
            </a:extLst>
          </p:cNvPr>
          <p:cNvSpPr/>
          <p:nvPr/>
        </p:nvSpPr>
        <p:spPr>
          <a:xfrm>
            <a:off x="5569482" y="6330516"/>
            <a:ext cx="1274277" cy="4423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Agent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F25025-1092-F6F6-A9FF-0BDBA0A61CAD}"/>
              </a:ext>
            </a:extLst>
          </p:cNvPr>
          <p:cNvCxnSpPr>
            <a:stCxn id="113" idx="0"/>
            <a:endCxn id="31" idx="1"/>
          </p:cNvCxnSpPr>
          <p:nvPr/>
        </p:nvCxnSpPr>
        <p:spPr>
          <a:xfrm flipH="1" flipV="1">
            <a:off x="6199248" y="6066451"/>
            <a:ext cx="7373" cy="264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AFDC82A-AAEC-CC3B-29CD-0058B5E289C3}"/>
              </a:ext>
            </a:extLst>
          </p:cNvPr>
          <p:cNvSpPr/>
          <p:nvPr/>
        </p:nvSpPr>
        <p:spPr>
          <a:xfrm>
            <a:off x="6843759" y="6327253"/>
            <a:ext cx="1274277" cy="4423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LLMs</a:t>
            </a:r>
          </a:p>
        </p:txBody>
      </p:sp>
    </p:spTree>
    <p:extLst>
      <p:ext uri="{BB962C8B-B14F-4D97-AF65-F5344CB8AC3E}">
        <p14:creationId xmlns:p14="http://schemas.microsoft.com/office/powerpoint/2010/main" val="20675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9B732-42C0-7F19-C29B-D54F0441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MVP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F2059-AF6E-63F0-DC22-A16CCE98B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base systems working on prototype hardware</a:t>
            </a:r>
          </a:p>
        </p:txBody>
      </p:sp>
    </p:spTree>
    <p:extLst>
      <p:ext uri="{BB962C8B-B14F-4D97-AF65-F5344CB8AC3E}">
        <p14:creationId xmlns:p14="http://schemas.microsoft.com/office/powerpoint/2010/main" val="19243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5143E-A542-572B-EC9F-D7DA589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76BA7-284A-A51C-D8EE-D9B543F6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800600"/>
          </a:xfrm>
        </p:spPr>
        <p:txBody>
          <a:bodyPr>
            <a:normAutofit/>
          </a:bodyPr>
          <a:lstStyle/>
          <a:p>
            <a:r>
              <a:rPr lang="en-US" dirty="0"/>
              <a:t>V1 – MVP release - Conversational App Development</a:t>
            </a:r>
          </a:p>
          <a:p>
            <a:r>
              <a:rPr lang="en-US" dirty="0"/>
              <a:t>V2 – Automation of Development Lifecycle </a:t>
            </a:r>
          </a:p>
          <a:p>
            <a:pPr lvl="1"/>
            <a:r>
              <a:rPr lang="en-US" dirty="0"/>
              <a:t>Plan, Develop, Test, Deploy</a:t>
            </a:r>
          </a:p>
          <a:p>
            <a:r>
              <a:rPr lang="en-US" dirty="0"/>
              <a:t>V3 – LLM teaming</a:t>
            </a:r>
          </a:p>
          <a:p>
            <a:r>
              <a:rPr lang="en-US" dirty="0"/>
              <a:t>V4 – Base Module Split Outs</a:t>
            </a:r>
          </a:p>
          <a:p>
            <a:r>
              <a:rPr lang="en-US" dirty="0"/>
              <a:t>V5 – Training and Tuning</a:t>
            </a:r>
          </a:p>
          <a:p>
            <a:r>
              <a:rPr lang="en-US" dirty="0"/>
              <a:t>V6 – Enterprise Expansion</a:t>
            </a:r>
          </a:p>
        </p:txBody>
      </p:sp>
    </p:spTree>
    <p:extLst>
      <p:ext uri="{BB962C8B-B14F-4D97-AF65-F5344CB8AC3E}">
        <p14:creationId xmlns:p14="http://schemas.microsoft.com/office/powerpoint/2010/main" val="280889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98B0-A5E5-D957-7AB4-1E90EF4C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7A7B-2CF6-D009-2A88-9C8E10B5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V1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36CD-9E26-2489-D725-87CF5E2B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495925"/>
          </a:xfrm>
        </p:spPr>
        <p:txBody>
          <a:bodyPr>
            <a:normAutofit/>
          </a:bodyPr>
          <a:lstStyle/>
          <a:p>
            <a:r>
              <a:rPr lang="en-US" dirty="0"/>
              <a:t>Succes criteria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 Infrastructure operational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V1 Sphinx - Performs core management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Sphinx Pup – System agent giving Sphinx control of Tanker and M5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V1 Grace - Builds apps as if you were working on Claude code, but through Grace</a:t>
            </a:r>
          </a:p>
        </p:txBody>
      </p:sp>
    </p:spTree>
    <p:extLst>
      <p:ext uri="{BB962C8B-B14F-4D97-AF65-F5344CB8AC3E}">
        <p14:creationId xmlns:p14="http://schemas.microsoft.com/office/powerpoint/2010/main" val="32027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EEA9-882C-248E-2D38-9E24389B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V1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CFCC-9724-EF99-1013-5CA96876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495925"/>
          </a:xfrm>
        </p:spPr>
        <p:txBody>
          <a:bodyPr>
            <a:normAutofit/>
          </a:bodyPr>
          <a:lstStyle/>
          <a:p>
            <a:r>
              <a:rPr lang="en-US" dirty="0"/>
              <a:t>Pharoh </a:t>
            </a:r>
          </a:p>
          <a:p>
            <a:pPr lvl="1"/>
            <a:r>
              <a:rPr lang="en-US" dirty="0"/>
              <a:t>Hosting for all general use </a:t>
            </a:r>
            <a:r>
              <a:rPr lang="en-US"/>
              <a:t>MCP servers</a:t>
            </a:r>
            <a:endParaRPr lang="en-US" dirty="0"/>
          </a:p>
          <a:p>
            <a:pPr lvl="1"/>
            <a:r>
              <a:rPr lang="en-US" dirty="0"/>
              <a:t>Hosts Sphinx and other MCP servers in Docker Containers</a:t>
            </a:r>
          </a:p>
          <a:p>
            <a:r>
              <a:rPr lang="en-US" dirty="0"/>
              <a:t>Tanker</a:t>
            </a:r>
          </a:p>
          <a:p>
            <a:pPr lvl="1"/>
            <a:r>
              <a:rPr lang="en-US" dirty="0"/>
              <a:t>Host all other Docker containers, storage and databases</a:t>
            </a:r>
          </a:p>
          <a:p>
            <a:r>
              <a:rPr lang="en-US" dirty="0"/>
              <a:t>M5</a:t>
            </a:r>
          </a:p>
          <a:p>
            <a:pPr lvl="1"/>
            <a:r>
              <a:rPr lang="en-US" dirty="0"/>
              <a:t>Host all GPU intensive tasks</a:t>
            </a:r>
          </a:p>
        </p:txBody>
      </p:sp>
    </p:spTree>
    <p:extLst>
      <p:ext uri="{BB962C8B-B14F-4D97-AF65-F5344CB8AC3E}">
        <p14:creationId xmlns:p14="http://schemas.microsoft.com/office/powerpoint/2010/main" val="30080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1008</Words>
  <Application>Microsoft Office PowerPoint</Application>
  <PresentationFormat>Widescreen</PresentationFormat>
  <Paragraphs>335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Vision</vt:lpstr>
      <vt:lpstr>Basic Premise</vt:lpstr>
      <vt:lpstr>Approach Modular Generative and Agentic AI</vt:lpstr>
      <vt:lpstr>Many Modules Under Central Control</vt:lpstr>
      <vt:lpstr>Hawkmoth Organizational Approach</vt:lpstr>
      <vt:lpstr>V1 MVP</vt:lpstr>
      <vt:lpstr>Roadmap</vt:lpstr>
      <vt:lpstr>V1 Scope</vt:lpstr>
      <vt:lpstr>V1 Infrastructure</vt:lpstr>
      <vt:lpstr>V1 Modules</vt:lpstr>
      <vt:lpstr>View towards future architecture</vt:lpstr>
      <vt:lpstr>Module Makeup</vt:lpstr>
      <vt:lpstr>Ecosystem Control</vt:lpstr>
      <vt:lpstr>Ecosystem Conversation</vt:lpstr>
      <vt:lpstr>Ecosystem Training</vt:lpstr>
      <vt:lpstr>Ecosystem History</vt:lpstr>
      <vt:lpstr>Ecosystem Policies</vt:lpstr>
      <vt:lpstr>Ecosystem Security</vt:lpstr>
      <vt:lpstr>Notably Missing from the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J. Morrissette</dc:creator>
  <cp:lastModifiedBy>J. Morrissette</cp:lastModifiedBy>
  <cp:revision>3</cp:revision>
  <dcterms:created xsi:type="dcterms:W3CDTF">2025-09-19T18:22:08Z</dcterms:created>
  <dcterms:modified xsi:type="dcterms:W3CDTF">2025-09-20T17:38:33Z</dcterms:modified>
</cp:coreProperties>
</file>