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2B86F7-57B1-4AE6-A502-F7AC7A0C05CA}" v="17" dt="2025-10-03T13:58:03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61D26-5B59-40B1-90A3-33181C13F00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8221-57C7-4F5B-BC12-0C2C5CC00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F8221-57C7-4F5B-BC12-0C2C5CC00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2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B882A-2597-65F0-105A-537A3AACF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3A77B0-5C12-3B01-4207-EC642B068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B5DE4-3F47-5294-EED1-817FEF99D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A59EC-7DDB-3338-9336-2D19BB40B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F8221-57C7-4F5B-BC12-0C2C5CC004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8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C1E3-086A-0D41-7D9D-FC23BDE05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03355-441D-4DB4-F55C-B94B1C533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D02E-3B47-EA58-E763-C559FEF3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BAC20-2FF4-2F9B-7F07-7528C5F9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B095A-EB0E-02EB-0C4A-CE380A78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2F99-8B3A-2716-E5EC-AD0FFC7C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39FC4-F521-68E1-6070-0AAF336F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45653-B496-136E-547E-F6702863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2FCA-095D-7247-91A2-600EA0D2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EFD5-F11B-29F4-E566-D9D69DAD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00973-EB93-B2B7-4717-CED3B77D6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69E31-D19C-E19F-6490-24627DB0F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0CB1A-1481-588C-7A33-D5686A59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09DE-908F-805B-72FF-4CCD0115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6642F-332E-B74E-816A-0E291C4F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9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2BE6-BDB8-7536-C55E-DCB1D9E0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A82D-18F8-B13B-91CE-52EE4959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9D42-CFF2-3A41-DE45-D8E98591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E24A8-0696-BCA4-35BF-E6BA6C7D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DAD2-DB9B-8F97-6979-2CF899E5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7C5B-BDAE-4223-FF61-D7034DD9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A5B3-8883-059F-C1D6-B7B7BBA2F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0014-6E75-63A7-6317-70F067482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3231-D1B8-9A06-86E0-A84C7846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9AFB5-9969-C79B-2AC0-2347C707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668E-98CE-467C-860A-3E8CACA0C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14B6-5934-CC2E-47BA-1861C2560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812FF-2D23-3B31-8E06-550783C3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66FBC-503C-13B7-EB36-2092C1DC1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03AD-7B54-32E2-B891-0AB2F239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0C675-C583-6BC0-931E-140B43B4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4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6987-B9F9-2A85-2178-940566F9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F5BF-9AB5-EFEC-7182-531C3B91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EFB5-29B6-BFCA-DD53-BAE9ABEFA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E44BE-7562-7260-13E6-717453F6B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62AC0-2A3C-303A-64BB-50F43090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06431-4E1C-D9FE-1F9B-299E0776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3DB40-7788-05FC-E4EA-1E0727F0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4C530-E5FC-1BFC-14B0-7D59DC10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6448-A83C-162C-838C-E5487FC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8D92A-DD51-5757-4C74-A9CA5483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F776E-73AC-4AF0-24E6-0F482D92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A596D-A2A6-FF33-3471-D2B5A222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B913D-4B40-99F1-B73C-01D41BDD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B426F-CBAE-475A-138A-E01CF261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7D8C4-4549-8D13-CFDA-F5717853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1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8976-2975-DA95-92FF-9A04150F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4D19-D437-2AF6-6781-FB1D0F4C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E64E-30D6-C16C-2852-7838D4766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6625-5311-072F-1FE4-F85DEE82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8864-55D1-13F1-03F8-A4D00EA0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A995E-9730-6B17-806C-BBDBD977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B698-3A8B-3388-E79F-89B2A8206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31191-00FC-A834-7F7E-0FFA0AFA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39564-5315-20E7-DFCC-57E132FB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EFC12-A536-8771-9670-8AAADA10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BA3EC-4F1F-53EA-3A4F-885C9346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206D0-92BC-EA7A-965F-92F861B5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2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355CE-08BE-00AC-C383-B99C6A6D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79B38-1794-2674-EB65-BE354EA2D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558A-4A56-4339-43AB-E41EAD806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103E1-E2AB-48B9-A7A3-3A6D53EEBC6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0C38E-17A5-4A1D-C3A4-109E2C6B8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9B36-9C17-7C0A-548C-B9652E40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2C631-1D3C-4C37-B802-31562E839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7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02DC90-08CF-D0EB-BCD3-A34DC4BA4C00}"/>
              </a:ext>
            </a:extLst>
          </p:cNvPr>
          <p:cNvSpPr/>
          <p:nvPr/>
        </p:nvSpPr>
        <p:spPr>
          <a:xfrm>
            <a:off x="4657007" y="3206544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Claude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200C5-9D07-B230-0CA4-2A551B86E851}"/>
              </a:ext>
            </a:extLst>
          </p:cNvPr>
          <p:cNvSpPr/>
          <p:nvPr/>
        </p:nvSpPr>
        <p:spPr>
          <a:xfrm>
            <a:off x="4650658" y="2784986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BAE0C-3F49-CE42-6E85-E6C8228729A1}"/>
              </a:ext>
            </a:extLst>
          </p:cNvPr>
          <p:cNvSpPr/>
          <p:nvPr/>
        </p:nvSpPr>
        <p:spPr>
          <a:xfrm>
            <a:off x="4650658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1DB5C-0EA4-946B-BB81-824A2855E5FC}"/>
              </a:ext>
            </a:extLst>
          </p:cNvPr>
          <p:cNvSpPr/>
          <p:nvPr/>
        </p:nvSpPr>
        <p:spPr>
          <a:xfrm>
            <a:off x="2498622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Fiedler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E6434CF-050A-31DC-15F9-F99771F8E329}"/>
              </a:ext>
            </a:extLst>
          </p:cNvPr>
          <p:cNvSpPr/>
          <p:nvPr/>
        </p:nvSpPr>
        <p:spPr>
          <a:xfrm>
            <a:off x="406806" y="1026541"/>
            <a:ext cx="1381432" cy="8947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LLMs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75BDAC-607E-A37B-C7E8-4BA9F2CE976E}"/>
              </a:ext>
            </a:extLst>
          </p:cNvPr>
          <p:cNvSpPr/>
          <p:nvPr/>
        </p:nvSpPr>
        <p:spPr>
          <a:xfrm>
            <a:off x="2498622" y="24998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LLMs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B30CBD-436C-7FA1-A7C8-2BB040F64778}"/>
              </a:ext>
            </a:extLst>
          </p:cNvPr>
          <p:cNvSpPr/>
          <p:nvPr/>
        </p:nvSpPr>
        <p:spPr>
          <a:xfrm>
            <a:off x="7860892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Dewey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34B89F56-1D71-8025-2090-123D7932EC0F}"/>
              </a:ext>
            </a:extLst>
          </p:cNvPr>
          <p:cNvSpPr/>
          <p:nvPr/>
        </p:nvSpPr>
        <p:spPr>
          <a:xfrm>
            <a:off x="9910918" y="851719"/>
            <a:ext cx="1081548" cy="123640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45D784-E01D-8742-787B-FB695A3F8D62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8942440" y="1469922"/>
            <a:ext cx="96847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AC08A-67E8-D0E6-2668-732612FE427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5732206" y="1469922"/>
            <a:ext cx="21286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6C03CE-C683-3442-2B89-61C4F2E30A17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5191432" y="1887793"/>
            <a:ext cx="0" cy="89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8C056B-30BA-B306-992B-A899822C4185}"/>
              </a:ext>
            </a:extLst>
          </p:cNvPr>
          <p:cNvCxnSpPr>
            <a:stCxn id="6" idx="1"/>
          </p:cNvCxnSpPr>
          <p:nvPr/>
        </p:nvCxnSpPr>
        <p:spPr>
          <a:xfrm flipH="1">
            <a:off x="3580170" y="1469922"/>
            <a:ext cx="1070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126544-3DD0-D0A2-08BB-5BBF8D88F5A1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1787087" y="1469922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85C440-9D89-1D88-2F97-FAC9E94E3DB9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039396" y="1887793"/>
            <a:ext cx="0" cy="612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7C5EC7-1F8B-C62F-A66F-399E9E2362D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5720531" y="-1629084"/>
            <a:ext cx="12700" cy="5362270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41EB1F-F0D7-EACC-923A-6828A4E4EE76}"/>
              </a:ext>
            </a:extLst>
          </p:cNvPr>
          <p:cNvCxnSpPr>
            <a:cxnSpLocks/>
          </p:cNvCxnSpPr>
          <p:nvPr/>
        </p:nvCxnSpPr>
        <p:spPr>
          <a:xfrm flipH="1">
            <a:off x="10636699" y="4021392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258794-ACF6-FD1D-5211-FADEB04C16C5}"/>
              </a:ext>
            </a:extLst>
          </p:cNvPr>
          <p:cNvCxnSpPr>
            <a:cxnSpLocks/>
          </p:cNvCxnSpPr>
          <p:nvPr/>
        </p:nvCxnSpPr>
        <p:spPr>
          <a:xfrm flipH="1">
            <a:off x="10636699" y="4321276"/>
            <a:ext cx="711535" cy="39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777A9C-F270-4235-F6D7-6B6AC568300B}"/>
              </a:ext>
            </a:extLst>
          </p:cNvPr>
          <p:cNvCxnSpPr>
            <a:cxnSpLocks/>
          </p:cNvCxnSpPr>
          <p:nvPr/>
        </p:nvCxnSpPr>
        <p:spPr>
          <a:xfrm flipH="1">
            <a:off x="10636698" y="4598108"/>
            <a:ext cx="711535" cy="398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2EDF5A3-2F88-E012-422C-D5EB635CE6DB}"/>
              </a:ext>
            </a:extLst>
          </p:cNvPr>
          <p:cNvCxnSpPr>
            <a:cxnSpLocks/>
          </p:cNvCxnSpPr>
          <p:nvPr/>
        </p:nvCxnSpPr>
        <p:spPr>
          <a:xfrm flipH="1">
            <a:off x="10636697" y="4897992"/>
            <a:ext cx="711535" cy="39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2B417E4-9B34-E237-E3C8-E21A3677FFBA}"/>
              </a:ext>
            </a:extLst>
          </p:cNvPr>
          <p:cNvSpPr txBox="1"/>
          <p:nvPr/>
        </p:nvSpPr>
        <p:spPr>
          <a:xfrm>
            <a:off x="9266062" y="381552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LLMs APIs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48E8B7-7386-0F7D-E629-84EE1D241ADC}"/>
              </a:ext>
            </a:extLst>
          </p:cNvPr>
          <p:cNvSpPr txBox="1"/>
          <p:nvPr/>
        </p:nvSpPr>
        <p:spPr>
          <a:xfrm>
            <a:off x="9384046" y="4127077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40ADF5-8DB8-9FCF-72A7-EE8202FFEEC1}"/>
              </a:ext>
            </a:extLst>
          </p:cNvPr>
          <p:cNvSpPr txBox="1"/>
          <p:nvPr/>
        </p:nvSpPr>
        <p:spPr>
          <a:xfrm>
            <a:off x="9384045" y="441344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B2601D-C7FC-903C-9816-4955F3787D52}"/>
              </a:ext>
            </a:extLst>
          </p:cNvPr>
          <p:cNvSpPr txBox="1"/>
          <p:nvPr/>
        </p:nvSpPr>
        <p:spPr>
          <a:xfrm>
            <a:off x="9384046" y="468719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Queries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D4C56A6-DA04-70A5-9718-4D3F07F3D0F5}"/>
              </a:ext>
            </a:extLst>
          </p:cNvPr>
          <p:cNvCxnSpPr/>
          <p:nvPr/>
        </p:nvCxnSpPr>
        <p:spPr>
          <a:xfrm flipV="1">
            <a:off x="5412659" y="1887793"/>
            <a:ext cx="0" cy="89719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7E8F59-82AE-4856-6859-BA267EA784D4}"/>
              </a:ext>
            </a:extLst>
          </p:cNvPr>
          <p:cNvCxnSpPr>
            <a:cxnSpLocks/>
          </p:cNvCxnSpPr>
          <p:nvPr/>
        </p:nvCxnSpPr>
        <p:spPr>
          <a:xfrm>
            <a:off x="5726881" y="1661650"/>
            <a:ext cx="213401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514009D-FDD5-EC84-678B-D5909D894481}"/>
              </a:ext>
            </a:extLst>
          </p:cNvPr>
          <p:cNvSpPr/>
          <p:nvPr/>
        </p:nvSpPr>
        <p:spPr>
          <a:xfrm>
            <a:off x="4290555" y="2412591"/>
            <a:ext cx="1805441" cy="272967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7DFE5C-5BD7-826B-F4DE-BEBB868ECAA4}"/>
              </a:ext>
            </a:extLst>
          </p:cNvPr>
          <p:cNvSpPr/>
          <p:nvPr/>
        </p:nvSpPr>
        <p:spPr>
          <a:xfrm>
            <a:off x="7505295" y="468263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96BC85-B443-1406-C027-2D0327F2FD03}"/>
              </a:ext>
            </a:extLst>
          </p:cNvPr>
          <p:cNvSpPr/>
          <p:nvPr/>
        </p:nvSpPr>
        <p:spPr>
          <a:xfrm>
            <a:off x="4295061" y="468262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8AB050-8D74-475A-E79F-C6A00216CE5A}"/>
              </a:ext>
            </a:extLst>
          </p:cNvPr>
          <p:cNvSpPr/>
          <p:nvPr/>
        </p:nvSpPr>
        <p:spPr>
          <a:xfrm>
            <a:off x="2183180" y="468261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200" dirty="0"/>
              <a:t>Container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E8974-B09D-9380-1583-D35538B8F476}"/>
              </a:ext>
            </a:extLst>
          </p:cNvPr>
          <p:cNvSpPr/>
          <p:nvPr/>
        </p:nvSpPr>
        <p:spPr>
          <a:xfrm>
            <a:off x="331453" y="4085303"/>
            <a:ext cx="1381431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Claude Code (bare metal)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0AC13C4A-73E6-52C2-A5FE-6CCED2842BD8}"/>
              </a:ext>
            </a:extLst>
          </p:cNvPr>
          <p:cNvSpPr/>
          <p:nvPr/>
        </p:nvSpPr>
        <p:spPr>
          <a:xfrm>
            <a:off x="346587" y="2337618"/>
            <a:ext cx="1381432" cy="8947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Max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CE6BE-1600-0F8C-81C8-B10195E23152}"/>
              </a:ext>
            </a:extLst>
          </p:cNvPr>
          <p:cNvCxnSpPr>
            <a:cxnSpLocks/>
          </p:cNvCxnSpPr>
          <p:nvPr/>
        </p:nvCxnSpPr>
        <p:spPr>
          <a:xfrm flipV="1">
            <a:off x="636711" y="3193467"/>
            <a:ext cx="15134" cy="853903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D90B53-F975-C32C-B4FC-7A20BBCA3DDC}"/>
              </a:ext>
            </a:extLst>
          </p:cNvPr>
          <p:cNvCxnSpPr>
            <a:cxnSpLocks/>
          </p:cNvCxnSpPr>
          <p:nvPr/>
        </p:nvCxnSpPr>
        <p:spPr>
          <a:xfrm flipH="1">
            <a:off x="10636696" y="3664497"/>
            <a:ext cx="711535" cy="398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BF90000-4F1E-1C24-38E6-4CE515303B51}"/>
              </a:ext>
            </a:extLst>
          </p:cNvPr>
          <p:cNvSpPr txBox="1"/>
          <p:nvPr/>
        </p:nvSpPr>
        <p:spPr>
          <a:xfrm>
            <a:off x="8510280" y="3484900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Max Official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045594-E41E-A95C-67CC-E44422DE3713}"/>
              </a:ext>
            </a:extLst>
          </p:cNvPr>
          <p:cNvCxnSpPr>
            <a:cxnSpLocks/>
          </p:cNvCxnSpPr>
          <p:nvPr/>
        </p:nvCxnSpPr>
        <p:spPr>
          <a:xfrm>
            <a:off x="5655562" y="1887793"/>
            <a:ext cx="0" cy="88935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FE131-3BF3-07BE-74B2-472EFB0BA1CB}"/>
              </a:ext>
            </a:extLst>
          </p:cNvPr>
          <p:cNvCxnSpPr>
            <a:cxnSpLocks/>
          </p:cNvCxnSpPr>
          <p:nvPr/>
        </p:nvCxnSpPr>
        <p:spPr>
          <a:xfrm>
            <a:off x="3580170" y="1661650"/>
            <a:ext cx="1106536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CD0FB8-8D1B-83A5-B98C-B57F9B3AAA16}"/>
              </a:ext>
            </a:extLst>
          </p:cNvPr>
          <p:cNvCxnSpPr>
            <a:cxnSpLocks/>
          </p:cNvCxnSpPr>
          <p:nvPr/>
        </p:nvCxnSpPr>
        <p:spPr>
          <a:xfrm flipV="1">
            <a:off x="1616170" y="1661650"/>
            <a:ext cx="882452" cy="75094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9437E7A-085F-99AD-F5A7-A9C74A80AD6D}"/>
              </a:ext>
            </a:extLst>
          </p:cNvPr>
          <p:cNvSpPr txBox="1"/>
          <p:nvPr/>
        </p:nvSpPr>
        <p:spPr>
          <a:xfrm>
            <a:off x="83570" y="5368412"/>
            <a:ext cx="241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unaltered for emergency purposes, and working on containerized Claude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4209C0-D15E-10EC-1509-A76B4116819C}"/>
              </a:ext>
            </a:extLst>
          </p:cNvPr>
          <p:cNvSpPr txBox="1"/>
          <p:nvPr/>
        </p:nvSpPr>
        <p:spPr>
          <a:xfrm>
            <a:off x="4086336" y="5368412"/>
            <a:ext cx="241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use so that conversations get logged.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4D489D-F814-6964-612B-76FEBEAC86D2}"/>
              </a:ext>
            </a:extLst>
          </p:cNvPr>
          <p:cNvCxnSpPr>
            <a:cxnSpLocks/>
          </p:cNvCxnSpPr>
          <p:nvPr/>
        </p:nvCxnSpPr>
        <p:spPr>
          <a:xfrm flipV="1">
            <a:off x="10636696" y="3377955"/>
            <a:ext cx="711535" cy="14216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D6F2D5-5E6B-36D5-FB45-ACC85B32FC79}"/>
              </a:ext>
            </a:extLst>
          </p:cNvPr>
          <p:cNvSpPr txBox="1"/>
          <p:nvPr/>
        </p:nvSpPr>
        <p:spPr>
          <a:xfrm>
            <a:off x="8588936" y="3193467"/>
            <a:ext cx="201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 Claude Max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C269A-427F-FAEB-D92F-28C9F1CBB3AA}"/>
              </a:ext>
            </a:extLst>
          </p:cNvPr>
          <p:cNvSpPr/>
          <p:nvPr/>
        </p:nvSpPr>
        <p:spPr>
          <a:xfrm>
            <a:off x="794723" y="3647754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56A3D2-D332-383A-7FE5-1726ABFDCB99}"/>
              </a:ext>
            </a:extLst>
          </p:cNvPr>
          <p:cNvSpPr txBox="1"/>
          <p:nvPr/>
        </p:nvSpPr>
        <p:spPr>
          <a:xfrm>
            <a:off x="1873681" y="3657697"/>
            <a:ext cx="16466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Can connect to any MCP server via WebSocket as needed.</a:t>
            </a:r>
          </a:p>
        </p:txBody>
      </p:sp>
    </p:spTree>
    <p:extLst>
      <p:ext uri="{BB962C8B-B14F-4D97-AF65-F5344CB8AC3E}">
        <p14:creationId xmlns:p14="http://schemas.microsoft.com/office/powerpoint/2010/main" val="237392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95528-202D-7674-428E-F64559EC4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0FFE64-F45E-7DEF-35D3-96880E6A4ED3}"/>
              </a:ext>
            </a:extLst>
          </p:cNvPr>
          <p:cNvSpPr/>
          <p:nvPr/>
        </p:nvSpPr>
        <p:spPr>
          <a:xfrm>
            <a:off x="6122015" y="3206544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Claudette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A4D9E5-2427-BD8F-2BAF-64D9276FA5AE}"/>
              </a:ext>
            </a:extLst>
          </p:cNvPr>
          <p:cNvSpPr/>
          <p:nvPr/>
        </p:nvSpPr>
        <p:spPr>
          <a:xfrm>
            <a:off x="6115666" y="2784986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549B4-9E3B-97BB-17BA-FD08D2A6FDEB}"/>
              </a:ext>
            </a:extLst>
          </p:cNvPr>
          <p:cNvSpPr/>
          <p:nvPr/>
        </p:nvSpPr>
        <p:spPr>
          <a:xfrm>
            <a:off x="6636778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KGB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126B4-E58C-36F8-992F-D61C681F9599}"/>
              </a:ext>
            </a:extLst>
          </p:cNvPr>
          <p:cNvSpPr/>
          <p:nvPr/>
        </p:nvSpPr>
        <p:spPr>
          <a:xfrm>
            <a:off x="2498622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Fiedler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3BC18A-4486-8FEA-9D3E-E9F332E44DF1}"/>
              </a:ext>
            </a:extLst>
          </p:cNvPr>
          <p:cNvSpPr/>
          <p:nvPr/>
        </p:nvSpPr>
        <p:spPr>
          <a:xfrm>
            <a:off x="2498622" y="24998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LLMs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AEC642-2CC2-C9A0-B520-735C9C0BA59F}"/>
              </a:ext>
            </a:extLst>
          </p:cNvPr>
          <p:cNvSpPr/>
          <p:nvPr/>
        </p:nvSpPr>
        <p:spPr>
          <a:xfrm>
            <a:off x="8775294" y="105205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Dewey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4B845BA-8533-39B1-6D63-9595DB2D3AEA}"/>
              </a:ext>
            </a:extLst>
          </p:cNvPr>
          <p:cNvSpPr/>
          <p:nvPr/>
        </p:nvSpPr>
        <p:spPr>
          <a:xfrm>
            <a:off x="10825320" y="851719"/>
            <a:ext cx="1081548" cy="123640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Winni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BB18F-F29E-D9FF-D8CA-DB75F832FA1F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9856842" y="1469922"/>
            <a:ext cx="968478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CFC046-04B3-3FB7-1D8E-9C914D6E2F62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7718326" y="1469922"/>
            <a:ext cx="1056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F4541D-4C40-8DED-5226-D5B21E181592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6656440" y="1887793"/>
            <a:ext cx="521112" cy="8971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EA4B2F-018C-9569-5D43-6E8206FE890D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3580170" y="1469922"/>
            <a:ext cx="30566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4856D0-4BC1-3A5B-D6F4-8080C319254D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1758347" y="1469922"/>
            <a:ext cx="740275" cy="36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7EDCE6-4C09-3274-093E-4229B9D7605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3039396" y="1887793"/>
            <a:ext cx="0" cy="6120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9A272A-B58F-47AB-0DBE-9961C3732778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6177732" y="-2086285"/>
            <a:ext cx="12700" cy="6276672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1DA971-2A5A-D31A-3C86-4F48B46C317A}"/>
              </a:ext>
            </a:extLst>
          </p:cNvPr>
          <p:cNvCxnSpPr>
            <a:cxnSpLocks/>
          </p:cNvCxnSpPr>
          <p:nvPr/>
        </p:nvCxnSpPr>
        <p:spPr>
          <a:xfrm flipH="1">
            <a:off x="11110708" y="5807359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94A20F-431D-FE0A-7650-F72113C99A1D}"/>
              </a:ext>
            </a:extLst>
          </p:cNvPr>
          <p:cNvCxnSpPr>
            <a:cxnSpLocks/>
          </p:cNvCxnSpPr>
          <p:nvPr/>
        </p:nvCxnSpPr>
        <p:spPr>
          <a:xfrm flipH="1">
            <a:off x="11100623" y="6107243"/>
            <a:ext cx="711535" cy="398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7940A7-D4F7-8B89-88CA-DD55CA9D8CC7}"/>
              </a:ext>
            </a:extLst>
          </p:cNvPr>
          <p:cNvCxnSpPr>
            <a:cxnSpLocks/>
          </p:cNvCxnSpPr>
          <p:nvPr/>
        </p:nvCxnSpPr>
        <p:spPr>
          <a:xfrm flipH="1">
            <a:off x="11100622" y="6384075"/>
            <a:ext cx="711535" cy="398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6FBA79-9551-576D-AF13-D0B540B15223}"/>
              </a:ext>
            </a:extLst>
          </p:cNvPr>
          <p:cNvSpPr txBox="1"/>
          <p:nvPr/>
        </p:nvSpPr>
        <p:spPr>
          <a:xfrm>
            <a:off x="9134421" y="5601489"/>
            <a:ext cx="189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MCP  WebSocket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A66DCA-D395-9A3B-0A5C-D4D82282EC70}"/>
              </a:ext>
            </a:extLst>
          </p:cNvPr>
          <p:cNvSpPr txBox="1"/>
          <p:nvPr/>
        </p:nvSpPr>
        <p:spPr>
          <a:xfrm>
            <a:off x="9847970" y="5913044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Logging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3AE7C7-55A7-359C-947D-0306F9C2891B}"/>
              </a:ext>
            </a:extLst>
          </p:cNvPr>
          <p:cNvSpPr txBox="1"/>
          <p:nvPr/>
        </p:nvSpPr>
        <p:spPr>
          <a:xfrm>
            <a:off x="9847969" y="619940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Database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CB9793-C096-4F2B-0418-B1AF49257586}"/>
              </a:ext>
            </a:extLst>
          </p:cNvPr>
          <p:cNvCxnSpPr>
            <a:cxnSpLocks/>
          </p:cNvCxnSpPr>
          <p:nvPr/>
        </p:nvCxnSpPr>
        <p:spPr>
          <a:xfrm>
            <a:off x="7715450" y="1661650"/>
            <a:ext cx="1059844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3785A21-57C4-93AA-003E-7755641BA140}"/>
              </a:ext>
            </a:extLst>
          </p:cNvPr>
          <p:cNvSpPr/>
          <p:nvPr/>
        </p:nvSpPr>
        <p:spPr>
          <a:xfrm>
            <a:off x="5930145" y="2412591"/>
            <a:ext cx="1464431" cy="18221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Claude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B42723-8059-F2D1-EB97-91FEDB40971B}"/>
              </a:ext>
            </a:extLst>
          </p:cNvPr>
          <p:cNvSpPr/>
          <p:nvPr/>
        </p:nvSpPr>
        <p:spPr>
          <a:xfrm>
            <a:off x="8419697" y="468263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- Librarian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AF72F-0E0C-1449-8A5A-120EC85C034B}"/>
              </a:ext>
            </a:extLst>
          </p:cNvPr>
          <p:cNvSpPr/>
          <p:nvPr/>
        </p:nvSpPr>
        <p:spPr>
          <a:xfrm>
            <a:off x="6281181" y="468262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Proxy/Logger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3D8632-7309-C5A7-70CC-6D0F21D4934C}"/>
              </a:ext>
            </a:extLst>
          </p:cNvPr>
          <p:cNvSpPr/>
          <p:nvPr/>
        </p:nvSpPr>
        <p:spPr>
          <a:xfrm>
            <a:off x="2183180" y="468261"/>
            <a:ext cx="1805441" cy="160716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LLM Gateway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FEA6A8-C700-6354-2567-0E479C9345CE}"/>
              </a:ext>
            </a:extLst>
          </p:cNvPr>
          <p:cNvSpPr/>
          <p:nvPr/>
        </p:nvSpPr>
        <p:spPr>
          <a:xfrm>
            <a:off x="331453" y="4085303"/>
            <a:ext cx="1381431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Claude Code (bare metal)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1ED499-549D-5EAF-2CAB-439B7DB5C89C}"/>
              </a:ext>
            </a:extLst>
          </p:cNvPr>
          <p:cNvSpPr txBox="1"/>
          <p:nvPr/>
        </p:nvSpPr>
        <p:spPr>
          <a:xfrm>
            <a:off x="83570" y="5368412"/>
            <a:ext cx="241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unaltered for emergency purposes, and working on containerized Claude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26A9C6-FE4F-D1C3-3948-942AF30AE481}"/>
              </a:ext>
            </a:extLst>
          </p:cNvPr>
          <p:cNvCxnSpPr>
            <a:cxnSpLocks/>
          </p:cNvCxnSpPr>
          <p:nvPr/>
        </p:nvCxnSpPr>
        <p:spPr>
          <a:xfrm flipV="1">
            <a:off x="11133021" y="5474567"/>
            <a:ext cx="711535" cy="14216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68D386-2854-D04A-8A96-35E770AA4BE6}"/>
              </a:ext>
            </a:extLst>
          </p:cNvPr>
          <p:cNvSpPr txBox="1"/>
          <p:nvPr/>
        </p:nvSpPr>
        <p:spPr>
          <a:xfrm>
            <a:off x="9085261" y="5290079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Direct Claude API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14E74D-80C5-5D7A-4C53-0983EB6A6003}"/>
              </a:ext>
            </a:extLst>
          </p:cNvPr>
          <p:cNvSpPr/>
          <p:nvPr/>
        </p:nvSpPr>
        <p:spPr>
          <a:xfrm>
            <a:off x="794723" y="3647754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F2A7DF-58FC-DAEC-CF85-F34A9E85CEA9}"/>
              </a:ext>
            </a:extLst>
          </p:cNvPr>
          <p:cNvSpPr txBox="1"/>
          <p:nvPr/>
        </p:nvSpPr>
        <p:spPr>
          <a:xfrm>
            <a:off x="1873681" y="3657697"/>
            <a:ext cx="16466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Can connect to any MCP server via WebSocket as needed.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522E1-BAB4-5631-0810-48320336BF61}"/>
              </a:ext>
            </a:extLst>
          </p:cNvPr>
          <p:cNvSpPr/>
          <p:nvPr/>
        </p:nvSpPr>
        <p:spPr>
          <a:xfrm>
            <a:off x="7829953" y="3206544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Marco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3F188-AAD0-1820-E8CC-609B2388EA4C}"/>
              </a:ext>
            </a:extLst>
          </p:cNvPr>
          <p:cNvSpPr/>
          <p:nvPr/>
        </p:nvSpPr>
        <p:spPr>
          <a:xfrm>
            <a:off x="7823604" y="2784986"/>
            <a:ext cx="1081548" cy="41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MCP Relay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3F78F0-0F4D-DC6A-83C3-B012359F0500}"/>
              </a:ext>
            </a:extLst>
          </p:cNvPr>
          <p:cNvSpPr/>
          <p:nvPr/>
        </p:nvSpPr>
        <p:spPr>
          <a:xfrm>
            <a:off x="7631404" y="2412591"/>
            <a:ext cx="1464431" cy="18221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Web Gateway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15548C-3663-F254-99E1-1FE87496288A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94576" y="1887793"/>
            <a:ext cx="429028" cy="1103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23D1BB6-D620-8E07-E0B6-5E8D839DD83B}"/>
              </a:ext>
            </a:extLst>
          </p:cNvPr>
          <p:cNvSpPr/>
          <p:nvPr/>
        </p:nvSpPr>
        <p:spPr>
          <a:xfrm>
            <a:off x="4479771" y="3206544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Claudette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A8D32A-8DB5-2A62-442D-AD121F62B2BD}"/>
              </a:ext>
            </a:extLst>
          </p:cNvPr>
          <p:cNvSpPr/>
          <p:nvPr/>
        </p:nvSpPr>
        <p:spPr>
          <a:xfrm>
            <a:off x="4246364" y="2412591"/>
            <a:ext cx="1489537" cy="18221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Grace UI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F5C86A-DCF7-F0F4-13B9-B1FD049A871D}"/>
              </a:ext>
            </a:extLst>
          </p:cNvPr>
          <p:cNvCxnSpPr>
            <a:cxnSpLocks/>
          </p:cNvCxnSpPr>
          <p:nvPr/>
        </p:nvCxnSpPr>
        <p:spPr>
          <a:xfrm flipV="1">
            <a:off x="5199633" y="1894143"/>
            <a:ext cx="1713624" cy="1299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A9921A-AAE6-A74D-8E89-1F2C655D2B91}"/>
              </a:ext>
            </a:extLst>
          </p:cNvPr>
          <p:cNvSpPr/>
          <p:nvPr/>
        </p:nvSpPr>
        <p:spPr>
          <a:xfrm>
            <a:off x="6117809" y="5355841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Claudette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20646A-FFB4-8BD8-19A9-84AD3306AE62}"/>
              </a:ext>
            </a:extLst>
          </p:cNvPr>
          <p:cNvSpPr/>
          <p:nvPr/>
        </p:nvSpPr>
        <p:spPr>
          <a:xfrm>
            <a:off x="5930145" y="4561888"/>
            <a:ext cx="1464431" cy="18221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Temporary </a:t>
            </a:r>
          </a:p>
          <a:p>
            <a:r>
              <a:rPr lang="en-US" sz="1100" dirty="0"/>
              <a:t>Claude UI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4C56926-DEFA-8BC2-3042-DA692E4C017D}"/>
              </a:ext>
            </a:extLst>
          </p:cNvPr>
          <p:cNvCxnSpPr>
            <a:stCxn id="61" idx="0"/>
            <a:endCxn id="4" idx="2"/>
          </p:cNvCxnSpPr>
          <p:nvPr/>
        </p:nvCxnSpPr>
        <p:spPr>
          <a:xfrm flipV="1">
            <a:off x="6658583" y="4042286"/>
            <a:ext cx="4206" cy="131355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63E2E9F-B7A9-3413-0DB3-7CB8BDD5129C}"/>
              </a:ext>
            </a:extLst>
          </p:cNvPr>
          <p:cNvCxnSpPr>
            <a:cxnSpLocks/>
          </p:cNvCxnSpPr>
          <p:nvPr/>
        </p:nvCxnSpPr>
        <p:spPr>
          <a:xfrm flipH="1">
            <a:off x="11100622" y="5153479"/>
            <a:ext cx="711535" cy="3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047C1B-5B81-D7D3-7F04-C0C71B31F700}"/>
              </a:ext>
            </a:extLst>
          </p:cNvPr>
          <p:cNvSpPr txBox="1"/>
          <p:nvPr/>
        </p:nvSpPr>
        <p:spPr>
          <a:xfrm>
            <a:off x="9684774" y="4947609"/>
            <a:ext cx="1335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Unknown?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A2C93FF-CDF3-13B9-DE84-C8E58AC7A422}"/>
              </a:ext>
            </a:extLst>
          </p:cNvPr>
          <p:cNvSpPr/>
          <p:nvPr/>
        </p:nvSpPr>
        <p:spPr>
          <a:xfrm>
            <a:off x="285132" y="468261"/>
            <a:ext cx="1474444" cy="207554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 LLMs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D981551A-A84F-5ED2-DAF3-8EC21D66E74F}"/>
              </a:ext>
            </a:extLst>
          </p:cNvPr>
          <p:cNvSpPr/>
          <p:nvPr/>
        </p:nvSpPr>
        <p:spPr>
          <a:xfrm>
            <a:off x="517219" y="1721610"/>
            <a:ext cx="1038930" cy="69098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Claude API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497944-CDF7-AE7E-70A4-A05DC37B5BA6}"/>
              </a:ext>
            </a:extLst>
          </p:cNvPr>
          <p:cNvCxnSpPr>
            <a:cxnSpLocks/>
          </p:cNvCxnSpPr>
          <p:nvPr/>
        </p:nvCxnSpPr>
        <p:spPr>
          <a:xfrm flipV="1">
            <a:off x="636711" y="2336389"/>
            <a:ext cx="287746" cy="1710981"/>
          </a:xfrm>
          <a:prstGeom prst="straightConnector1">
            <a:avLst/>
          </a:prstGeom>
          <a:ln>
            <a:solidFill>
              <a:srgbClr val="FFC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70D384A-C7BD-53E0-93BE-024136DB1DB8}"/>
              </a:ext>
            </a:extLst>
          </p:cNvPr>
          <p:cNvSpPr/>
          <p:nvPr/>
        </p:nvSpPr>
        <p:spPr>
          <a:xfrm>
            <a:off x="9525029" y="3196723"/>
            <a:ext cx="1081548" cy="8357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Playfair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7559EF-4F62-53CC-05CE-2F46F9BC2F3D}"/>
              </a:ext>
            </a:extLst>
          </p:cNvPr>
          <p:cNvSpPr/>
          <p:nvPr/>
        </p:nvSpPr>
        <p:spPr>
          <a:xfrm>
            <a:off x="9326480" y="2402770"/>
            <a:ext cx="1464431" cy="182218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100" dirty="0"/>
              <a:t>Container – Diagraming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CD836C-9B7A-686B-20B9-598AE7E27DD8}"/>
              </a:ext>
            </a:extLst>
          </p:cNvPr>
          <p:cNvCxnSpPr>
            <a:cxnSpLocks/>
          </p:cNvCxnSpPr>
          <p:nvPr/>
        </p:nvCxnSpPr>
        <p:spPr>
          <a:xfrm flipH="1" flipV="1">
            <a:off x="7701257" y="1863608"/>
            <a:ext cx="1801264" cy="1412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9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AAAA9-F4FD-431F-1C6E-EDB17E353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dirty="0"/>
              <a:t>Development 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3D8354-DB22-4D5B-64A0-3840A52CE16C}"/>
              </a:ext>
            </a:extLst>
          </p:cNvPr>
          <p:cNvSpPr/>
          <p:nvPr/>
        </p:nvSpPr>
        <p:spPr>
          <a:xfrm>
            <a:off x="695635" y="1624980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and Claude work together on idea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37701-B339-9B18-D7A5-BB2707413DD1}"/>
              </a:ext>
            </a:extLst>
          </p:cNvPr>
          <p:cNvSpPr/>
          <p:nvPr/>
        </p:nvSpPr>
        <p:spPr>
          <a:xfrm>
            <a:off x="2620298" y="1624979"/>
            <a:ext cx="977072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drafts idea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5BAB9-3721-CE69-E145-79B24C054966}"/>
              </a:ext>
            </a:extLst>
          </p:cNvPr>
          <p:cNvSpPr/>
          <p:nvPr/>
        </p:nvSpPr>
        <p:spPr>
          <a:xfrm>
            <a:off x="4023849" y="1624978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gets review from triplets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FACA48F-7738-1DBA-0250-1C2019658CC4}"/>
              </a:ext>
            </a:extLst>
          </p:cNvPr>
          <p:cNvSpPr/>
          <p:nvPr/>
        </p:nvSpPr>
        <p:spPr>
          <a:xfrm>
            <a:off x="5930695" y="1461616"/>
            <a:ext cx="1592825" cy="128802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Unanimous LLM agreement?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F610DE-89F5-EBCF-F7E1-D08A1220BB3E}"/>
              </a:ext>
            </a:extLst>
          </p:cNvPr>
          <p:cNvSpPr/>
          <p:nvPr/>
        </p:nvSpPr>
        <p:spPr>
          <a:xfrm>
            <a:off x="3421013" y="3606805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synthesizes with reviews idea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2763A8-ACC2-6BBD-4B2C-C2513026F0E8}"/>
              </a:ext>
            </a:extLst>
          </p:cNvPr>
          <p:cNvSpPr/>
          <p:nvPr/>
        </p:nvSpPr>
        <p:spPr>
          <a:xfrm>
            <a:off x="1262215" y="3237069"/>
            <a:ext cx="1433051" cy="1700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packages synthesized idea plus prior reviews and send back to triplets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18ED26-CE28-E528-D47D-9DBE5475727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128686" y="2105631"/>
            <a:ext cx="4916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E0D76E-4FAD-90D7-D6EA-DDDF257D4B4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597370" y="2105630"/>
            <a:ext cx="4264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C3A6D8-8629-9447-282C-FEE59EE4372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456900" y="2105629"/>
            <a:ext cx="4737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C4BDD8-980D-D3F6-EEC1-172289D84F8F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6160876" y="3040572"/>
            <a:ext cx="857162" cy="275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5878A0-F773-3A95-0808-86AAB626C5F8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2695266" y="4087457"/>
            <a:ext cx="725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70987-496A-64B0-CDD0-321E72D1BD15}"/>
              </a:ext>
            </a:extLst>
          </p:cNvPr>
          <p:cNvCxnSpPr>
            <a:stCxn id="9" idx="0"/>
            <a:endCxn id="5" idx="2"/>
          </p:cNvCxnSpPr>
          <p:nvPr/>
        </p:nvCxnSpPr>
        <p:spPr>
          <a:xfrm rot="5400000" flipH="1" flipV="1">
            <a:off x="3034164" y="1530858"/>
            <a:ext cx="650788" cy="27616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AEB6B43-95BC-7AA3-1435-D6B264B9C28C}"/>
              </a:ext>
            </a:extLst>
          </p:cNvPr>
          <p:cNvSpPr/>
          <p:nvPr/>
        </p:nvSpPr>
        <p:spPr>
          <a:xfrm>
            <a:off x="7800669" y="1624977"/>
            <a:ext cx="1261594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reviews idea with user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B4EEC93-8DB1-60AB-170B-87EBE28193D9}"/>
              </a:ext>
            </a:extLst>
          </p:cNvPr>
          <p:cNvSpPr/>
          <p:nvPr/>
        </p:nvSpPr>
        <p:spPr>
          <a:xfrm>
            <a:off x="5735279" y="3606804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update, push, conversation recording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6836C1C-AE43-2F1D-1116-16DA9D975C86}"/>
              </a:ext>
            </a:extLst>
          </p:cNvPr>
          <p:cNvCxnSpPr>
            <a:stCxn id="43" idx="1"/>
            <a:endCxn id="8" idx="3"/>
          </p:cNvCxnSpPr>
          <p:nvPr/>
        </p:nvCxnSpPr>
        <p:spPr>
          <a:xfrm flipH="1">
            <a:off x="4854064" y="4087456"/>
            <a:ext cx="8812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Diamond 52">
            <a:extLst>
              <a:ext uri="{FF2B5EF4-FFF2-40B4-BE49-F238E27FC236}">
                <a16:creationId xmlns:a16="http://schemas.microsoft.com/office/drawing/2014/main" id="{D7C07DA6-CF3B-D43B-FABC-6D1E481D7F4E}"/>
              </a:ext>
            </a:extLst>
          </p:cNvPr>
          <p:cNvSpPr/>
          <p:nvPr/>
        </p:nvSpPr>
        <p:spPr>
          <a:xfrm>
            <a:off x="9383049" y="1461615"/>
            <a:ext cx="1592825" cy="1288026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agreement?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5EC015-D8ED-7080-E867-F5D488AA9D1D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7523520" y="2105629"/>
            <a:ext cx="277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DF11A0-EB6B-B091-6FA4-444EAF645E1A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9062263" y="2105628"/>
            <a:ext cx="3207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6400CDD-2543-7C3C-6A95-3B9C4265B352}"/>
              </a:ext>
            </a:extLst>
          </p:cNvPr>
          <p:cNvSpPr/>
          <p:nvPr/>
        </p:nvSpPr>
        <p:spPr>
          <a:xfrm>
            <a:off x="7742290" y="3606803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update, push, conversation recording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33A659-3305-36AD-9047-7C605790DE66}"/>
              </a:ext>
            </a:extLst>
          </p:cNvPr>
          <p:cNvCxnSpPr>
            <a:stCxn id="53" idx="2"/>
            <a:endCxn id="60" idx="0"/>
          </p:cNvCxnSpPr>
          <p:nvPr/>
        </p:nvCxnSpPr>
        <p:spPr>
          <a:xfrm rot="5400000">
            <a:off x="8890558" y="2317899"/>
            <a:ext cx="857162" cy="1720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FFFC7C8-3FAF-B019-A2F9-0777385C7C86}"/>
              </a:ext>
            </a:extLst>
          </p:cNvPr>
          <p:cNvSpPr/>
          <p:nvPr/>
        </p:nvSpPr>
        <p:spPr>
          <a:xfrm>
            <a:off x="7741060" y="5106224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synthesizes with user feedback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C6F3B5-B2C2-0D52-7833-F8989B04978A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 flipH="1">
            <a:off x="8457586" y="4568106"/>
            <a:ext cx="1230" cy="538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DEAAC9A-B3F4-8B61-1D19-631095963471}"/>
              </a:ext>
            </a:extLst>
          </p:cNvPr>
          <p:cNvCxnSpPr>
            <a:stCxn id="63" idx="1"/>
            <a:endCxn id="9" idx="2"/>
          </p:cNvCxnSpPr>
          <p:nvPr/>
        </p:nvCxnSpPr>
        <p:spPr>
          <a:xfrm rot="10800000">
            <a:off x="1978742" y="4937846"/>
            <a:ext cx="5762319" cy="6490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9974F1C-AA03-3A94-D8F4-BF497887B78A}"/>
              </a:ext>
            </a:extLst>
          </p:cNvPr>
          <p:cNvSpPr/>
          <p:nvPr/>
        </p:nvSpPr>
        <p:spPr>
          <a:xfrm>
            <a:off x="10481183" y="3606802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update, push, conversation recording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358804-46D3-D230-D8FF-D80DABC55527}"/>
              </a:ext>
            </a:extLst>
          </p:cNvPr>
          <p:cNvCxnSpPr>
            <a:stCxn id="53" idx="3"/>
            <a:endCxn id="72" idx="0"/>
          </p:cNvCxnSpPr>
          <p:nvPr/>
        </p:nvCxnSpPr>
        <p:spPr>
          <a:xfrm>
            <a:off x="10975874" y="2105628"/>
            <a:ext cx="221835" cy="15011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99BF6C9-C91F-D154-B815-39D895E4B7E1}"/>
              </a:ext>
            </a:extLst>
          </p:cNvPr>
          <p:cNvSpPr/>
          <p:nvPr/>
        </p:nvSpPr>
        <p:spPr>
          <a:xfrm>
            <a:off x="10479035" y="5072429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Development Complete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79BABF-EA34-BF6E-B949-0FF97D522FFD}"/>
              </a:ext>
            </a:extLst>
          </p:cNvPr>
          <p:cNvCxnSpPr>
            <a:stCxn id="72" idx="2"/>
            <a:endCxn id="75" idx="0"/>
          </p:cNvCxnSpPr>
          <p:nvPr/>
        </p:nvCxnSpPr>
        <p:spPr>
          <a:xfrm flipH="1">
            <a:off x="11195561" y="4568105"/>
            <a:ext cx="2148" cy="504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AC411C-59A7-14D8-47CC-17BB16671DD2}"/>
              </a:ext>
            </a:extLst>
          </p:cNvPr>
          <p:cNvSpPr txBox="1"/>
          <p:nvPr/>
        </p:nvSpPr>
        <p:spPr>
          <a:xfrm>
            <a:off x="228107" y="6308208"/>
            <a:ext cx="635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cycle is used for the development of documents and code</a:t>
            </a:r>
          </a:p>
        </p:txBody>
      </p:sp>
    </p:spTree>
    <p:extLst>
      <p:ext uri="{BB962C8B-B14F-4D97-AF65-F5344CB8AC3E}">
        <p14:creationId xmlns:p14="http://schemas.microsoft.com/office/powerpoint/2010/main" val="183398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51012-01D1-D24D-DC78-D51C144DD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3BAA-C975-520F-9952-8A7B8665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dirty="0"/>
              <a:t>Code Deployment Cycle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43443-29A5-BBB0-83DB-932CC6C33D63}"/>
              </a:ext>
            </a:extLst>
          </p:cNvPr>
          <p:cNvSpPr/>
          <p:nvPr/>
        </p:nvSpPr>
        <p:spPr>
          <a:xfrm>
            <a:off x="368707" y="1617798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deploys new code using Blue/Green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1B2994-7B19-543A-40D1-D7752039C618}"/>
              </a:ext>
            </a:extLst>
          </p:cNvPr>
          <p:cNvSpPr/>
          <p:nvPr/>
        </p:nvSpPr>
        <p:spPr>
          <a:xfrm>
            <a:off x="2112712" y="1617798"/>
            <a:ext cx="1170648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tests deployment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52AB5A06-2016-A4E5-C545-97AEE69C2BFC}"/>
              </a:ext>
            </a:extLst>
          </p:cNvPr>
          <p:cNvSpPr/>
          <p:nvPr/>
        </p:nvSpPr>
        <p:spPr>
          <a:xfrm>
            <a:off x="5319139" y="2964564"/>
            <a:ext cx="1807835" cy="95412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Requirements met?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4627D9-6027-CFC4-72E0-FE260D7C489D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>
            <a:off x="3283360" y="2098450"/>
            <a:ext cx="651086" cy="3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DD50C0C-46F4-4FF0-A490-2C98C8CBDBC5}"/>
              </a:ext>
            </a:extLst>
          </p:cNvPr>
          <p:cNvSpPr/>
          <p:nvPr/>
        </p:nvSpPr>
        <p:spPr>
          <a:xfrm>
            <a:off x="5593019" y="1617797"/>
            <a:ext cx="1261594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reviews code against requirements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A5CAAC-6A01-8073-C6E3-A5FA82242387}"/>
              </a:ext>
            </a:extLst>
          </p:cNvPr>
          <p:cNvSpPr/>
          <p:nvPr/>
        </p:nvSpPr>
        <p:spPr>
          <a:xfrm>
            <a:off x="5507290" y="5472811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update, push, conversation recording</a:t>
            </a:r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1BC7A9B8-DC90-DA9F-C061-25439E01FEBB}"/>
              </a:ext>
            </a:extLst>
          </p:cNvPr>
          <p:cNvSpPr/>
          <p:nvPr/>
        </p:nvSpPr>
        <p:spPr>
          <a:xfrm>
            <a:off x="8944785" y="1552675"/>
            <a:ext cx="1701089" cy="110590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User acceptance?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B9726A-554A-633F-1430-ABC369F8BC44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4907533" y="2098449"/>
            <a:ext cx="685486" cy="3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0133F5-B603-9BC6-852B-5858A0529763}"/>
              </a:ext>
            </a:extLst>
          </p:cNvPr>
          <p:cNvCxnSpPr>
            <a:cxnSpLocks/>
            <a:stCxn id="7" idx="3"/>
            <a:endCxn id="87" idx="2"/>
          </p:cNvCxnSpPr>
          <p:nvPr/>
        </p:nvCxnSpPr>
        <p:spPr>
          <a:xfrm flipV="1">
            <a:off x="7126974" y="2586280"/>
            <a:ext cx="845139" cy="8553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8065F-E750-257B-8429-403ACD481763}"/>
              </a:ext>
            </a:extLst>
          </p:cNvPr>
          <p:cNvCxnSpPr>
            <a:cxnSpLocks/>
            <a:stCxn id="53" idx="2"/>
            <a:endCxn id="43" idx="3"/>
          </p:cNvCxnSpPr>
          <p:nvPr/>
        </p:nvCxnSpPr>
        <p:spPr>
          <a:xfrm rot="5400000">
            <a:off x="6720395" y="2878527"/>
            <a:ext cx="3294883" cy="28549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D7089A-051F-B349-C572-59E73CE420D2}"/>
              </a:ext>
            </a:extLst>
          </p:cNvPr>
          <p:cNvCxnSpPr>
            <a:cxnSpLocks/>
            <a:stCxn id="53" idx="3"/>
            <a:endCxn id="117" idx="0"/>
          </p:cNvCxnSpPr>
          <p:nvPr/>
        </p:nvCxnSpPr>
        <p:spPr>
          <a:xfrm>
            <a:off x="10645874" y="2105628"/>
            <a:ext cx="518957" cy="8911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A27E5A1-5C1B-438B-6899-648F18B4EEF3}"/>
              </a:ext>
            </a:extLst>
          </p:cNvPr>
          <p:cNvSpPr/>
          <p:nvPr/>
        </p:nvSpPr>
        <p:spPr>
          <a:xfrm>
            <a:off x="10448304" y="4791968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Deployment Complete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C618DE-088A-ED21-A99A-BE7BF74E82A7}"/>
              </a:ext>
            </a:extLst>
          </p:cNvPr>
          <p:cNvCxnSpPr>
            <a:cxnSpLocks/>
            <a:stCxn id="117" idx="2"/>
            <a:endCxn id="75" idx="0"/>
          </p:cNvCxnSpPr>
          <p:nvPr/>
        </p:nvCxnSpPr>
        <p:spPr>
          <a:xfrm flipH="1">
            <a:off x="11164830" y="3958043"/>
            <a:ext cx="1" cy="833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B80C999E-2E83-10A0-562D-7FA25110ABC8}"/>
              </a:ext>
            </a:extLst>
          </p:cNvPr>
          <p:cNvSpPr/>
          <p:nvPr/>
        </p:nvSpPr>
        <p:spPr>
          <a:xfrm>
            <a:off x="3934446" y="1651082"/>
            <a:ext cx="973087" cy="90201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Bugs?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A8B409-8DE5-9559-3279-27D62B3DDCA1}"/>
              </a:ext>
            </a:extLst>
          </p:cNvPr>
          <p:cNvSpPr/>
          <p:nvPr/>
        </p:nvSpPr>
        <p:spPr>
          <a:xfrm>
            <a:off x="3704922" y="2927038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attempts reasonable fixes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86D13AB-419E-1CE3-89C8-B7173E868274}"/>
              </a:ext>
            </a:extLst>
          </p:cNvPr>
          <p:cNvSpPr/>
          <p:nvPr/>
        </p:nvSpPr>
        <p:spPr>
          <a:xfrm>
            <a:off x="3901559" y="4288725"/>
            <a:ext cx="1040833" cy="78370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Bugs?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6D95B2-2487-E6FE-BA85-E42EA6F3FD1B}"/>
              </a:ext>
            </a:extLst>
          </p:cNvPr>
          <p:cNvSpPr/>
          <p:nvPr/>
        </p:nvSpPr>
        <p:spPr>
          <a:xfrm>
            <a:off x="3704922" y="5472812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consults with triplets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1349BE-6D74-2F21-3FBA-5764E18507A1}"/>
              </a:ext>
            </a:extLst>
          </p:cNvPr>
          <p:cNvSpPr/>
          <p:nvPr/>
        </p:nvSpPr>
        <p:spPr>
          <a:xfrm>
            <a:off x="1978287" y="5472812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synthesizes code update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7CD188-2CC3-9A01-0808-DE1591D51DB9}"/>
              </a:ext>
            </a:extLst>
          </p:cNvPr>
          <p:cNvSpPr/>
          <p:nvPr/>
        </p:nvSpPr>
        <p:spPr>
          <a:xfrm>
            <a:off x="1978286" y="4233409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update, push, conversation recording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10096D-FB30-8EC3-82BB-9ABB4515C625}"/>
              </a:ext>
            </a:extLst>
          </p:cNvPr>
          <p:cNvCxnSpPr>
            <a:cxnSpLocks/>
            <a:stCxn id="31" idx="0"/>
            <a:endCxn id="68" idx="2"/>
          </p:cNvCxnSpPr>
          <p:nvPr/>
        </p:nvCxnSpPr>
        <p:spPr>
          <a:xfrm flipH="1" flipV="1">
            <a:off x="2694811" y="3922278"/>
            <a:ext cx="1" cy="311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903B89-060A-1F3D-6641-620F716A969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4420990" y="2553099"/>
            <a:ext cx="458" cy="373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B72D97-A731-0085-3FC4-02818F8E850B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421448" y="3888341"/>
            <a:ext cx="528" cy="40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369B7C-7535-2A52-F9A9-F31D2C56835C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4421448" y="5072428"/>
            <a:ext cx="528" cy="400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0F598D-E2F8-0ACA-7610-FDB48ED5B19D}"/>
              </a:ext>
            </a:extLst>
          </p:cNvPr>
          <p:cNvCxnSpPr>
            <a:stCxn id="29" idx="1"/>
            <a:endCxn id="30" idx="3"/>
          </p:cNvCxnSpPr>
          <p:nvPr/>
        </p:nvCxnSpPr>
        <p:spPr>
          <a:xfrm flipH="1">
            <a:off x="3411338" y="5953464"/>
            <a:ext cx="293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40B7FA8-EF11-8BA0-DA2A-C5F2AEF8B4B4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H="1" flipV="1">
            <a:off x="2694812" y="5194712"/>
            <a:ext cx="1" cy="27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35F48167-DCF5-586E-C1CF-0E3E8290A7BE}"/>
              </a:ext>
            </a:extLst>
          </p:cNvPr>
          <p:cNvSpPr/>
          <p:nvPr/>
        </p:nvSpPr>
        <p:spPr>
          <a:xfrm>
            <a:off x="1978285" y="2960975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Claude deploys updated code using Blue/Green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A7F215B-A227-3AA5-DD58-EADF9AB88390}"/>
              </a:ext>
            </a:extLst>
          </p:cNvPr>
          <p:cNvCxnSpPr>
            <a:stCxn id="68" idx="0"/>
            <a:endCxn id="4" idx="2"/>
          </p:cNvCxnSpPr>
          <p:nvPr/>
        </p:nvCxnSpPr>
        <p:spPr>
          <a:xfrm flipV="1">
            <a:off x="2694811" y="2579101"/>
            <a:ext cx="3225" cy="381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07FD0F-1CBD-1764-AD26-D4E21EEB124B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801758" y="2098450"/>
            <a:ext cx="310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03540D6-B779-9ACB-954B-61C901F5C6BE}"/>
              </a:ext>
            </a:extLst>
          </p:cNvPr>
          <p:cNvSpPr/>
          <p:nvPr/>
        </p:nvSpPr>
        <p:spPr>
          <a:xfrm>
            <a:off x="7341316" y="1624977"/>
            <a:ext cx="1261594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acceptance testing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7C38082-23A9-1FBC-2194-A28816B1DFC9}"/>
              </a:ext>
            </a:extLst>
          </p:cNvPr>
          <p:cNvCxnSpPr>
            <a:stCxn id="38" idx="2"/>
            <a:endCxn id="7" idx="0"/>
          </p:cNvCxnSpPr>
          <p:nvPr/>
        </p:nvCxnSpPr>
        <p:spPr>
          <a:xfrm flipH="1">
            <a:off x="6223057" y="2579100"/>
            <a:ext cx="759" cy="38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8EC26B8-E964-5863-815F-B0D739F21169}"/>
              </a:ext>
            </a:extLst>
          </p:cNvPr>
          <p:cNvCxnSpPr>
            <a:stCxn id="7" idx="2"/>
            <a:endCxn id="43" idx="0"/>
          </p:cNvCxnSpPr>
          <p:nvPr/>
        </p:nvCxnSpPr>
        <p:spPr>
          <a:xfrm>
            <a:off x="6223057" y="3918688"/>
            <a:ext cx="759" cy="1554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1D9407-8147-C00C-930B-D860DBF49C53}"/>
              </a:ext>
            </a:extLst>
          </p:cNvPr>
          <p:cNvCxnSpPr>
            <a:stCxn id="43" idx="1"/>
            <a:endCxn id="29" idx="3"/>
          </p:cNvCxnSpPr>
          <p:nvPr/>
        </p:nvCxnSpPr>
        <p:spPr>
          <a:xfrm flipH="1">
            <a:off x="5137973" y="5953463"/>
            <a:ext cx="36931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2DFE58-8562-EA1E-78D2-6BE409D173F9}"/>
              </a:ext>
            </a:extLst>
          </p:cNvPr>
          <p:cNvCxnSpPr>
            <a:stCxn id="87" idx="3"/>
            <a:endCxn id="53" idx="1"/>
          </p:cNvCxnSpPr>
          <p:nvPr/>
        </p:nvCxnSpPr>
        <p:spPr>
          <a:xfrm flipV="1">
            <a:off x="8602910" y="2105628"/>
            <a:ext cx="34187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76F9FA-FA68-6968-A843-73D47999CE41}"/>
              </a:ext>
            </a:extLst>
          </p:cNvPr>
          <p:cNvSpPr/>
          <p:nvPr/>
        </p:nvSpPr>
        <p:spPr>
          <a:xfrm>
            <a:off x="10448305" y="2996740"/>
            <a:ext cx="1433051" cy="96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update, push, conversation recording</a:t>
            </a:r>
          </a:p>
        </p:txBody>
      </p:sp>
    </p:spTree>
    <p:extLst>
      <p:ext uri="{BB962C8B-B14F-4D97-AF65-F5344CB8AC3E}">
        <p14:creationId xmlns:p14="http://schemas.microsoft.com/office/powerpoint/2010/main" val="164644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319</Words>
  <Application>Microsoft Office PowerPoint</Application>
  <PresentationFormat>Widescreen</PresentationFormat>
  <Paragraphs>90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Development Cycle</vt:lpstr>
      <vt:lpstr>Code Deployment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J. Morrissette</dc:creator>
  <cp:lastModifiedBy>J. Morrissette</cp:lastModifiedBy>
  <cp:revision>6</cp:revision>
  <dcterms:created xsi:type="dcterms:W3CDTF">2025-10-02T22:58:43Z</dcterms:created>
  <dcterms:modified xsi:type="dcterms:W3CDTF">2025-10-04T17:01:37Z</dcterms:modified>
</cp:coreProperties>
</file>