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7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8DC0B7C-676C-4FDB-81C9-184C2E9EA7D1}" v="32" dt="2019-11-21T17:51:44.8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bert Morit" userId="17280b5e-a097-4da5-a5d5-72d59de7e3d7" providerId="ADAL" clId="{98DC0B7C-676C-4FDB-81C9-184C2E9EA7D1}"/>
    <pc:docChg chg="custSel addSld delSld modSld sldOrd">
      <pc:chgData name="Robert Morit" userId="17280b5e-a097-4da5-a5d5-72d59de7e3d7" providerId="ADAL" clId="{98DC0B7C-676C-4FDB-81C9-184C2E9EA7D1}" dt="2019-11-21T17:59:03.300" v="6034" actId="20577"/>
      <pc:docMkLst>
        <pc:docMk/>
      </pc:docMkLst>
      <pc:sldChg chg="modSp">
        <pc:chgData name="Robert Morit" userId="17280b5e-a097-4da5-a5d5-72d59de7e3d7" providerId="ADAL" clId="{98DC0B7C-676C-4FDB-81C9-184C2E9EA7D1}" dt="2019-11-21T17:59:03.300" v="6034" actId="20577"/>
        <pc:sldMkLst>
          <pc:docMk/>
          <pc:sldMk cId="1950712156" sldId="257"/>
        </pc:sldMkLst>
        <pc:spChg chg="mod">
          <ac:chgData name="Robert Morit" userId="17280b5e-a097-4da5-a5d5-72d59de7e3d7" providerId="ADAL" clId="{98DC0B7C-676C-4FDB-81C9-184C2E9EA7D1}" dt="2019-11-21T17:59:03.300" v="6034" actId="20577"/>
          <ac:spMkLst>
            <pc:docMk/>
            <pc:sldMk cId="1950712156" sldId="257"/>
            <ac:spMk id="2" creationId="{E815F650-9F2B-4031-8F45-CB0CECE5A78D}"/>
          </ac:spMkLst>
        </pc:spChg>
      </pc:sldChg>
      <pc:sldChg chg="addSp delSp modSp">
        <pc:chgData name="Robert Morit" userId="17280b5e-a097-4da5-a5d5-72d59de7e3d7" providerId="ADAL" clId="{98DC0B7C-676C-4FDB-81C9-184C2E9EA7D1}" dt="2019-11-21T13:25:37.423" v="138" actId="6549"/>
        <pc:sldMkLst>
          <pc:docMk/>
          <pc:sldMk cId="1819539542" sldId="259"/>
        </pc:sldMkLst>
        <pc:spChg chg="mod">
          <ac:chgData name="Robert Morit" userId="17280b5e-a097-4da5-a5d5-72d59de7e3d7" providerId="ADAL" clId="{98DC0B7C-676C-4FDB-81C9-184C2E9EA7D1}" dt="2019-11-21T13:25:37.423" v="138" actId="6549"/>
          <ac:spMkLst>
            <pc:docMk/>
            <pc:sldMk cId="1819539542" sldId="259"/>
            <ac:spMk id="2" creationId="{2E39A7E2-89BC-4225-A68F-BBC3916C8C83}"/>
          </ac:spMkLst>
        </pc:spChg>
        <pc:spChg chg="mod">
          <ac:chgData name="Robert Morit" userId="17280b5e-a097-4da5-a5d5-72d59de7e3d7" providerId="ADAL" clId="{98DC0B7C-676C-4FDB-81C9-184C2E9EA7D1}" dt="2019-11-21T13:24:03.172" v="96" actId="6549"/>
          <ac:spMkLst>
            <pc:docMk/>
            <pc:sldMk cId="1819539542" sldId="259"/>
            <ac:spMk id="4" creationId="{B0BFB0D3-60FB-4591-BB75-FF1FD5654B03}"/>
          </ac:spMkLst>
        </pc:spChg>
        <pc:picChg chg="add del mod">
          <ac:chgData name="Robert Morit" userId="17280b5e-a097-4da5-a5d5-72d59de7e3d7" providerId="ADAL" clId="{98DC0B7C-676C-4FDB-81C9-184C2E9EA7D1}" dt="2019-11-21T13:22:03.890" v="62" actId="478"/>
          <ac:picMkLst>
            <pc:docMk/>
            <pc:sldMk cId="1819539542" sldId="259"/>
            <ac:picMk id="6" creationId="{2DC50545-AEB7-46F4-9A2B-FC5E81151557}"/>
          </ac:picMkLst>
        </pc:picChg>
        <pc:picChg chg="add mod">
          <ac:chgData name="Robert Morit" userId="17280b5e-a097-4da5-a5d5-72d59de7e3d7" providerId="ADAL" clId="{98DC0B7C-676C-4FDB-81C9-184C2E9EA7D1}" dt="2019-11-21T13:22:40.257" v="66" actId="1076"/>
          <ac:picMkLst>
            <pc:docMk/>
            <pc:sldMk cId="1819539542" sldId="259"/>
            <ac:picMk id="8" creationId="{A4160999-B9EF-4B8D-A9F0-F54C226BCFE8}"/>
          </ac:picMkLst>
        </pc:picChg>
      </pc:sldChg>
      <pc:sldChg chg="del">
        <pc:chgData name="Robert Morit" userId="17280b5e-a097-4da5-a5d5-72d59de7e3d7" providerId="ADAL" clId="{98DC0B7C-676C-4FDB-81C9-184C2E9EA7D1}" dt="2019-11-21T13:18:40.022" v="1" actId="2696"/>
        <pc:sldMkLst>
          <pc:docMk/>
          <pc:sldMk cId="3775876099" sldId="260"/>
        </pc:sldMkLst>
      </pc:sldChg>
      <pc:sldChg chg="addSp modSp add">
        <pc:chgData name="Robert Morit" userId="17280b5e-a097-4da5-a5d5-72d59de7e3d7" providerId="ADAL" clId="{98DC0B7C-676C-4FDB-81C9-184C2E9EA7D1}" dt="2019-11-21T13:30:43.400" v="380" actId="20577"/>
        <pc:sldMkLst>
          <pc:docMk/>
          <pc:sldMk cId="265188789" sldId="261"/>
        </pc:sldMkLst>
        <pc:spChg chg="mod">
          <ac:chgData name="Robert Morit" userId="17280b5e-a097-4da5-a5d5-72d59de7e3d7" providerId="ADAL" clId="{98DC0B7C-676C-4FDB-81C9-184C2E9EA7D1}" dt="2019-11-21T13:25:45.328" v="149" actId="20577"/>
          <ac:spMkLst>
            <pc:docMk/>
            <pc:sldMk cId="265188789" sldId="261"/>
            <ac:spMk id="2" creationId="{2E39A7E2-89BC-4225-A68F-BBC3916C8C83}"/>
          </ac:spMkLst>
        </pc:spChg>
        <pc:spChg chg="mod">
          <ac:chgData name="Robert Morit" userId="17280b5e-a097-4da5-a5d5-72d59de7e3d7" providerId="ADAL" clId="{98DC0B7C-676C-4FDB-81C9-184C2E9EA7D1}" dt="2019-11-21T13:30:43.400" v="380" actId="20577"/>
          <ac:spMkLst>
            <pc:docMk/>
            <pc:sldMk cId="265188789" sldId="261"/>
            <ac:spMk id="4" creationId="{B0BFB0D3-60FB-4591-BB75-FF1FD5654B03}"/>
          </ac:spMkLst>
        </pc:spChg>
        <pc:picChg chg="add mod">
          <ac:chgData name="Robert Morit" userId="17280b5e-a097-4da5-a5d5-72d59de7e3d7" providerId="ADAL" clId="{98DC0B7C-676C-4FDB-81C9-184C2E9EA7D1}" dt="2019-11-21T13:23:31.583" v="69" actId="1076"/>
          <ac:picMkLst>
            <pc:docMk/>
            <pc:sldMk cId="265188789" sldId="261"/>
            <ac:picMk id="5" creationId="{F5E14AB0-DD13-495E-96D6-899C69D65193}"/>
          </ac:picMkLst>
        </pc:picChg>
      </pc:sldChg>
      <pc:sldChg chg="addSp delSp modSp add">
        <pc:chgData name="Robert Morit" userId="17280b5e-a097-4da5-a5d5-72d59de7e3d7" providerId="ADAL" clId="{98DC0B7C-676C-4FDB-81C9-184C2E9EA7D1}" dt="2019-11-21T13:35:02.955" v="471" actId="1076"/>
        <pc:sldMkLst>
          <pc:docMk/>
          <pc:sldMk cId="461121010" sldId="262"/>
        </pc:sldMkLst>
        <pc:spChg chg="add mod">
          <ac:chgData name="Robert Morit" userId="17280b5e-a097-4da5-a5d5-72d59de7e3d7" providerId="ADAL" clId="{98DC0B7C-676C-4FDB-81C9-184C2E9EA7D1}" dt="2019-11-21T13:32:24.549" v="465" actId="20577"/>
          <ac:spMkLst>
            <pc:docMk/>
            <pc:sldMk cId="461121010" sldId="262"/>
            <ac:spMk id="3" creationId="{A645F4E6-8DA4-4C61-A788-C851DC9A4DBB}"/>
          </ac:spMkLst>
        </pc:spChg>
        <pc:spChg chg="mod">
          <ac:chgData name="Robert Morit" userId="17280b5e-a097-4da5-a5d5-72d59de7e3d7" providerId="ADAL" clId="{98DC0B7C-676C-4FDB-81C9-184C2E9EA7D1}" dt="2019-11-21T13:32:01.981" v="437" actId="1076"/>
          <ac:spMkLst>
            <pc:docMk/>
            <pc:sldMk cId="461121010" sldId="262"/>
            <ac:spMk id="4" creationId="{B0BFB0D3-60FB-4591-BB75-FF1FD5654B03}"/>
          </ac:spMkLst>
        </pc:spChg>
        <pc:picChg chg="del">
          <ac:chgData name="Robert Morit" userId="17280b5e-a097-4da5-a5d5-72d59de7e3d7" providerId="ADAL" clId="{98DC0B7C-676C-4FDB-81C9-184C2E9EA7D1}" dt="2019-11-21T13:31:31.717" v="434" actId="478"/>
          <ac:picMkLst>
            <pc:docMk/>
            <pc:sldMk cId="461121010" sldId="262"/>
            <ac:picMk id="5" creationId="{F5E14AB0-DD13-495E-96D6-899C69D65193}"/>
          </ac:picMkLst>
        </pc:picChg>
        <pc:picChg chg="add mod">
          <ac:chgData name="Robert Morit" userId="17280b5e-a097-4da5-a5d5-72d59de7e3d7" providerId="ADAL" clId="{98DC0B7C-676C-4FDB-81C9-184C2E9EA7D1}" dt="2019-11-21T13:35:02.955" v="471" actId="1076"/>
          <ac:picMkLst>
            <pc:docMk/>
            <pc:sldMk cId="461121010" sldId="262"/>
            <ac:picMk id="7" creationId="{3EA71C1A-6610-4A6E-AF07-D54A15FA2C4F}"/>
          </ac:picMkLst>
        </pc:picChg>
      </pc:sldChg>
      <pc:sldChg chg="addSp delSp modSp add ord">
        <pc:chgData name="Robert Morit" userId="17280b5e-a097-4da5-a5d5-72d59de7e3d7" providerId="ADAL" clId="{98DC0B7C-676C-4FDB-81C9-184C2E9EA7D1}" dt="2019-11-21T13:45:06.626" v="721" actId="1076"/>
        <pc:sldMkLst>
          <pc:docMk/>
          <pc:sldMk cId="2250788572" sldId="263"/>
        </pc:sldMkLst>
        <pc:spChg chg="mod">
          <ac:chgData name="Robert Morit" userId="17280b5e-a097-4da5-a5d5-72d59de7e3d7" providerId="ADAL" clId="{98DC0B7C-676C-4FDB-81C9-184C2E9EA7D1}" dt="2019-11-21T13:41:36.571" v="716" actId="20577"/>
          <ac:spMkLst>
            <pc:docMk/>
            <pc:sldMk cId="2250788572" sldId="263"/>
            <ac:spMk id="4" creationId="{B0BFB0D3-60FB-4591-BB75-FF1FD5654B03}"/>
          </ac:spMkLst>
        </pc:spChg>
        <pc:picChg chg="add mod">
          <ac:chgData name="Robert Morit" userId="17280b5e-a097-4da5-a5d5-72d59de7e3d7" providerId="ADAL" clId="{98DC0B7C-676C-4FDB-81C9-184C2E9EA7D1}" dt="2019-11-21T13:45:06.626" v="721" actId="1076"/>
          <ac:picMkLst>
            <pc:docMk/>
            <pc:sldMk cId="2250788572" sldId="263"/>
            <ac:picMk id="3" creationId="{1A24AA2B-1CF0-431C-A540-029EEFAE5C2C}"/>
          </ac:picMkLst>
        </pc:picChg>
        <pc:picChg chg="del mod">
          <ac:chgData name="Robert Morit" userId="17280b5e-a097-4da5-a5d5-72d59de7e3d7" providerId="ADAL" clId="{98DC0B7C-676C-4FDB-81C9-184C2E9EA7D1}" dt="2019-11-21T13:44:23.821" v="718" actId="478"/>
          <ac:picMkLst>
            <pc:docMk/>
            <pc:sldMk cId="2250788572" sldId="263"/>
            <ac:picMk id="5" creationId="{F5E14AB0-DD13-495E-96D6-899C69D65193}"/>
          </ac:picMkLst>
        </pc:picChg>
      </pc:sldChg>
      <pc:sldChg chg="addSp delSp modSp add">
        <pc:chgData name="Robert Morit" userId="17280b5e-a097-4da5-a5d5-72d59de7e3d7" providerId="ADAL" clId="{98DC0B7C-676C-4FDB-81C9-184C2E9EA7D1}" dt="2019-11-21T13:52:04.562" v="1322" actId="1076"/>
        <pc:sldMkLst>
          <pc:docMk/>
          <pc:sldMk cId="2078565290" sldId="264"/>
        </pc:sldMkLst>
        <pc:spChg chg="mod">
          <ac:chgData name="Robert Morit" userId="17280b5e-a097-4da5-a5d5-72d59de7e3d7" providerId="ADAL" clId="{98DC0B7C-676C-4FDB-81C9-184C2E9EA7D1}" dt="2019-11-21T13:51:54.346" v="1321" actId="20577"/>
          <ac:spMkLst>
            <pc:docMk/>
            <pc:sldMk cId="2078565290" sldId="264"/>
            <ac:spMk id="4" creationId="{B0BFB0D3-60FB-4591-BB75-FF1FD5654B03}"/>
          </ac:spMkLst>
        </pc:spChg>
        <pc:picChg chg="del">
          <ac:chgData name="Robert Morit" userId="17280b5e-a097-4da5-a5d5-72d59de7e3d7" providerId="ADAL" clId="{98DC0B7C-676C-4FDB-81C9-184C2E9EA7D1}" dt="2019-11-21T13:46:03.520" v="780" actId="478"/>
          <ac:picMkLst>
            <pc:docMk/>
            <pc:sldMk cId="2078565290" sldId="264"/>
            <ac:picMk id="3" creationId="{1A24AA2B-1CF0-431C-A540-029EEFAE5C2C}"/>
          </ac:picMkLst>
        </pc:picChg>
        <pc:picChg chg="add mod">
          <ac:chgData name="Robert Morit" userId="17280b5e-a097-4da5-a5d5-72d59de7e3d7" providerId="ADAL" clId="{98DC0B7C-676C-4FDB-81C9-184C2E9EA7D1}" dt="2019-11-21T13:52:04.562" v="1322" actId="1076"/>
          <ac:picMkLst>
            <pc:docMk/>
            <pc:sldMk cId="2078565290" sldId="264"/>
            <ac:picMk id="5" creationId="{F2F36C05-57B5-47D1-84B2-A80CE448E8E3}"/>
          </ac:picMkLst>
        </pc:picChg>
      </pc:sldChg>
      <pc:sldChg chg="addSp delSp modSp add">
        <pc:chgData name="Robert Morit" userId="17280b5e-a097-4da5-a5d5-72d59de7e3d7" providerId="ADAL" clId="{98DC0B7C-676C-4FDB-81C9-184C2E9EA7D1}" dt="2019-11-21T17:23:45.561" v="2711" actId="20577"/>
        <pc:sldMkLst>
          <pc:docMk/>
          <pc:sldMk cId="699871700" sldId="265"/>
        </pc:sldMkLst>
        <pc:spChg chg="mod">
          <ac:chgData name="Robert Morit" userId="17280b5e-a097-4da5-a5d5-72d59de7e3d7" providerId="ADAL" clId="{98DC0B7C-676C-4FDB-81C9-184C2E9EA7D1}" dt="2019-11-21T17:23:45.561" v="2711" actId="20577"/>
          <ac:spMkLst>
            <pc:docMk/>
            <pc:sldMk cId="699871700" sldId="265"/>
            <ac:spMk id="4" creationId="{B0BFB0D3-60FB-4591-BB75-FF1FD5654B03}"/>
          </ac:spMkLst>
        </pc:spChg>
        <pc:picChg chg="add mod">
          <ac:chgData name="Robert Morit" userId="17280b5e-a097-4da5-a5d5-72d59de7e3d7" providerId="ADAL" clId="{98DC0B7C-676C-4FDB-81C9-184C2E9EA7D1}" dt="2019-11-21T17:22:55.111" v="2705" actId="1076"/>
          <ac:picMkLst>
            <pc:docMk/>
            <pc:sldMk cId="699871700" sldId="265"/>
            <ac:picMk id="3" creationId="{F110A9F9-E230-4464-8749-C572D3CE1FB4}"/>
          </ac:picMkLst>
        </pc:picChg>
        <pc:picChg chg="del">
          <ac:chgData name="Robert Morit" userId="17280b5e-a097-4da5-a5d5-72d59de7e3d7" providerId="ADAL" clId="{98DC0B7C-676C-4FDB-81C9-184C2E9EA7D1}" dt="2019-11-21T17:16:40.796" v="2193" actId="478"/>
          <ac:picMkLst>
            <pc:docMk/>
            <pc:sldMk cId="699871700" sldId="265"/>
            <ac:picMk id="5" creationId="{F2F36C05-57B5-47D1-84B2-A80CE448E8E3}"/>
          </ac:picMkLst>
        </pc:picChg>
      </pc:sldChg>
      <pc:sldChg chg="addSp delSp modSp add">
        <pc:chgData name="Robert Morit" userId="17280b5e-a097-4da5-a5d5-72d59de7e3d7" providerId="ADAL" clId="{98DC0B7C-676C-4FDB-81C9-184C2E9EA7D1}" dt="2019-11-21T17:29:21.302" v="3487" actId="20577"/>
        <pc:sldMkLst>
          <pc:docMk/>
          <pc:sldMk cId="3789555624" sldId="266"/>
        </pc:sldMkLst>
        <pc:spChg chg="mod">
          <ac:chgData name="Robert Morit" userId="17280b5e-a097-4da5-a5d5-72d59de7e3d7" providerId="ADAL" clId="{98DC0B7C-676C-4FDB-81C9-184C2E9EA7D1}" dt="2019-11-21T17:29:21.302" v="3487" actId="20577"/>
          <ac:spMkLst>
            <pc:docMk/>
            <pc:sldMk cId="3789555624" sldId="266"/>
            <ac:spMk id="4" creationId="{B0BFB0D3-60FB-4591-BB75-FF1FD5654B03}"/>
          </ac:spMkLst>
        </pc:spChg>
        <pc:picChg chg="del">
          <ac:chgData name="Robert Morit" userId="17280b5e-a097-4da5-a5d5-72d59de7e3d7" providerId="ADAL" clId="{98DC0B7C-676C-4FDB-81C9-184C2E9EA7D1}" dt="2019-11-21T17:10:35.326" v="1533" actId="478"/>
          <ac:picMkLst>
            <pc:docMk/>
            <pc:sldMk cId="3789555624" sldId="266"/>
            <ac:picMk id="5" creationId="{F2F36C05-57B5-47D1-84B2-A80CE448E8E3}"/>
          </ac:picMkLst>
        </pc:picChg>
        <pc:picChg chg="add">
          <ac:chgData name="Robert Morit" userId="17280b5e-a097-4da5-a5d5-72d59de7e3d7" providerId="ADAL" clId="{98DC0B7C-676C-4FDB-81C9-184C2E9EA7D1}" dt="2019-11-21T17:28:01.791" v="3389"/>
          <ac:picMkLst>
            <pc:docMk/>
            <pc:sldMk cId="3789555624" sldId="266"/>
            <ac:picMk id="6" creationId="{8F569E1C-2690-4E7B-B9A9-458083BD8D26}"/>
          </ac:picMkLst>
        </pc:picChg>
      </pc:sldChg>
      <pc:sldChg chg="addSp delSp modSp add">
        <pc:chgData name="Robert Morit" userId="17280b5e-a097-4da5-a5d5-72d59de7e3d7" providerId="ADAL" clId="{98DC0B7C-676C-4FDB-81C9-184C2E9EA7D1}" dt="2019-11-21T17:34:49.619" v="3851" actId="5793"/>
        <pc:sldMkLst>
          <pc:docMk/>
          <pc:sldMk cId="3959676092" sldId="267"/>
        </pc:sldMkLst>
        <pc:spChg chg="mod">
          <ac:chgData name="Robert Morit" userId="17280b5e-a097-4da5-a5d5-72d59de7e3d7" providerId="ADAL" clId="{98DC0B7C-676C-4FDB-81C9-184C2E9EA7D1}" dt="2019-11-21T17:34:49.619" v="3851" actId="5793"/>
          <ac:spMkLst>
            <pc:docMk/>
            <pc:sldMk cId="3959676092" sldId="267"/>
            <ac:spMk id="4" creationId="{B0BFB0D3-60FB-4591-BB75-FF1FD5654B03}"/>
          </ac:spMkLst>
        </pc:spChg>
        <pc:picChg chg="add mod">
          <ac:chgData name="Robert Morit" userId="17280b5e-a097-4da5-a5d5-72d59de7e3d7" providerId="ADAL" clId="{98DC0B7C-676C-4FDB-81C9-184C2E9EA7D1}" dt="2019-11-21T17:34:34.174" v="3846" actId="1076"/>
          <ac:picMkLst>
            <pc:docMk/>
            <pc:sldMk cId="3959676092" sldId="267"/>
            <ac:picMk id="3" creationId="{959B0BD9-DC0C-444F-BFEC-C90E278FCE4F}"/>
          </ac:picMkLst>
        </pc:picChg>
        <pc:picChg chg="del">
          <ac:chgData name="Robert Morit" userId="17280b5e-a097-4da5-a5d5-72d59de7e3d7" providerId="ADAL" clId="{98DC0B7C-676C-4FDB-81C9-184C2E9EA7D1}" dt="2019-11-21T17:32:51.380" v="3684" actId="478"/>
          <ac:picMkLst>
            <pc:docMk/>
            <pc:sldMk cId="3959676092" sldId="267"/>
            <ac:picMk id="6" creationId="{8F569E1C-2690-4E7B-B9A9-458083BD8D26}"/>
          </ac:picMkLst>
        </pc:picChg>
      </pc:sldChg>
      <pc:sldChg chg="addSp delSp modSp add">
        <pc:chgData name="Robert Morit" userId="17280b5e-a097-4da5-a5d5-72d59de7e3d7" providerId="ADAL" clId="{98DC0B7C-676C-4FDB-81C9-184C2E9EA7D1}" dt="2019-11-21T17:43:33.091" v="4353" actId="20577"/>
        <pc:sldMkLst>
          <pc:docMk/>
          <pc:sldMk cId="1348058685" sldId="268"/>
        </pc:sldMkLst>
        <pc:spChg chg="mod">
          <ac:chgData name="Robert Morit" userId="17280b5e-a097-4da5-a5d5-72d59de7e3d7" providerId="ADAL" clId="{98DC0B7C-676C-4FDB-81C9-184C2E9EA7D1}" dt="2019-11-21T17:43:33.091" v="4353" actId="20577"/>
          <ac:spMkLst>
            <pc:docMk/>
            <pc:sldMk cId="1348058685" sldId="268"/>
            <ac:spMk id="4" creationId="{B0BFB0D3-60FB-4591-BB75-FF1FD5654B03}"/>
          </ac:spMkLst>
        </pc:spChg>
        <pc:picChg chg="del">
          <ac:chgData name="Robert Morit" userId="17280b5e-a097-4da5-a5d5-72d59de7e3d7" providerId="ADAL" clId="{98DC0B7C-676C-4FDB-81C9-184C2E9EA7D1}" dt="2019-11-21T17:35:41.467" v="3951" actId="478"/>
          <ac:picMkLst>
            <pc:docMk/>
            <pc:sldMk cId="1348058685" sldId="268"/>
            <ac:picMk id="3" creationId="{959B0BD9-DC0C-444F-BFEC-C90E278FCE4F}"/>
          </ac:picMkLst>
        </pc:picChg>
        <pc:picChg chg="add mod">
          <ac:chgData name="Robert Morit" userId="17280b5e-a097-4da5-a5d5-72d59de7e3d7" providerId="ADAL" clId="{98DC0B7C-676C-4FDB-81C9-184C2E9EA7D1}" dt="2019-11-21T17:41:52.849" v="4196" actId="1076"/>
          <ac:picMkLst>
            <pc:docMk/>
            <pc:sldMk cId="1348058685" sldId="268"/>
            <ac:picMk id="5" creationId="{1E04FC34-AF24-4732-8A07-E29F947CADF0}"/>
          </ac:picMkLst>
        </pc:picChg>
        <pc:picChg chg="add mod">
          <ac:chgData name="Robert Morit" userId="17280b5e-a097-4da5-a5d5-72d59de7e3d7" providerId="ADAL" clId="{98DC0B7C-676C-4FDB-81C9-184C2E9EA7D1}" dt="2019-11-21T17:41:55.826" v="4197" actId="1076"/>
          <ac:picMkLst>
            <pc:docMk/>
            <pc:sldMk cId="1348058685" sldId="268"/>
            <ac:picMk id="6" creationId="{BC0AD5D1-22CC-45B6-B298-CF0C69C6C21F}"/>
          </ac:picMkLst>
        </pc:picChg>
        <pc:picChg chg="add mod">
          <ac:chgData name="Robert Morit" userId="17280b5e-a097-4da5-a5d5-72d59de7e3d7" providerId="ADAL" clId="{98DC0B7C-676C-4FDB-81C9-184C2E9EA7D1}" dt="2019-11-21T17:41:58.269" v="4198" actId="1076"/>
          <ac:picMkLst>
            <pc:docMk/>
            <pc:sldMk cId="1348058685" sldId="268"/>
            <ac:picMk id="7" creationId="{B6B73EC7-867D-422C-8CB1-CDA7EC96C6BA}"/>
          </ac:picMkLst>
        </pc:picChg>
        <pc:picChg chg="add mod">
          <ac:chgData name="Robert Morit" userId="17280b5e-a097-4da5-a5d5-72d59de7e3d7" providerId="ADAL" clId="{98DC0B7C-676C-4FDB-81C9-184C2E9EA7D1}" dt="2019-11-21T17:42:00.455" v="4199" actId="1076"/>
          <ac:picMkLst>
            <pc:docMk/>
            <pc:sldMk cId="1348058685" sldId="268"/>
            <ac:picMk id="8" creationId="{2494D5FC-1F0B-46ED-AB92-ADEEA67EA58E}"/>
          </ac:picMkLst>
        </pc:picChg>
      </pc:sldChg>
      <pc:sldChg chg="addSp delSp modSp add">
        <pc:chgData name="Robert Morit" userId="17280b5e-a097-4da5-a5d5-72d59de7e3d7" providerId="ADAL" clId="{98DC0B7C-676C-4FDB-81C9-184C2E9EA7D1}" dt="2019-11-21T17:51:06.009" v="5288" actId="20577"/>
        <pc:sldMkLst>
          <pc:docMk/>
          <pc:sldMk cId="964280677" sldId="269"/>
        </pc:sldMkLst>
        <pc:spChg chg="mod">
          <ac:chgData name="Robert Morit" userId="17280b5e-a097-4da5-a5d5-72d59de7e3d7" providerId="ADAL" clId="{98DC0B7C-676C-4FDB-81C9-184C2E9EA7D1}" dt="2019-11-21T17:51:06.009" v="5288" actId="20577"/>
          <ac:spMkLst>
            <pc:docMk/>
            <pc:sldMk cId="964280677" sldId="269"/>
            <ac:spMk id="4" creationId="{B0BFB0D3-60FB-4591-BB75-FF1FD5654B03}"/>
          </ac:spMkLst>
        </pc:spChg>
        <pc:picChg chg="del">
          <ac:chgData name="Robert Morit" userId="17280b5e-a097-4da5-a5d5-72d59de7e3d7" providerId="ADAL" clId="{98DC0B7C-676C-4FDB-81C9-184C2E9EA7D1}" dt="2019-11-21T17:43:49.847" v="4355" actId="478"/>
          <ac:picMkLst>
            <pc:docMk/>
            <pc:sldMk cId="964280677" sldId="269"/>
            <ac:picMk id="5" creationId="{1E04FC34-AF24-4732-8A07-E29F947CADF0}"/>
          </ac:picMkLst>
        </pc:picChg>
        <pc:picChg chg="del">
          <ac:chgData name="Robert Morit" userId="17280b5e-a097-4da5-a5d5-72d59de7e3d7" providerId="ADAL" clId="{98DC0B7C-676C-4FDB-81C9-184C2E9EA7D1}" dt="2019-11-21T17:43:49.847" v="4355" actId="478"/>
          <ac:picMkLst>
            <pc:docMk/>
            <pc:sldMk cId="964280677" sldId="269"/>
            <ac:picMk id="6" creationId="{BC0AD5D1-22CC-45B6-B298-CF0C69C6C21F}"/>
          </ac:picMkLst>
        </pc:picChg>
        <pc:picChg chg="del">
          <ac:chgData name="Robert Morit" userId="17280b5e-a097-4da5-a5d5-72d59de7e3d7" providerId="ADAL" clId="{98DC0B7C-676C-4FDB-81C9-184C2E9EA7D1}" dt="2019-11-21T17:43:49.847" v="4355" actId="478"/>
          <ac:picMkLst>
            <pc:docMk/>
            <pc:sldMk cId="964280677" sldId="269"/>
            <ac:picMk id="7" creationId="{B6B73EC7-867D-422C-8CB1-CDA7EC96C6BA}"/>
          </ac:picMkLst>
        </pc:picChg>
        <pc:picChg chg="del">
          <ac:chgData name="Robert Morit" userId="17280b5e-a097-4da5-a5d5-72d59de7e3d7" providerId="ADAL" clId="{98DC0B7C-676C-4FDB-81C9-184C2E9EA7D1}" dt="2019-11-21T17:43:49.847" v="4355" actId="478"/>
          <ac:picMkLst>
            <pc:docMk/>
            <pc:sldMk cId="964280677" sldId="269"/>
            <ac:picMk id="8" creationId="{2494D5FC-1F0B-46ED-AB92-ADEEA67EA58E}"/>
          </ac:picMkLst>
        </pc:picChg>
        <pc:picChg chg="add mod">
          <ac:chgData name="Robert Morit" userId="17280b5e-a097-4da5-a5d5-72d59de7e3d7" providerId="ADAL" clId="{98DC0B7C-676C-4FDB-81C9-184C2E9EA7D1}" dt="2019-11-21T17:47:25.053" v="4886" actId="1076"/>
          <ac:picMkLst>
            <pc:docMk/>
            <pc:sldMk cId="964280677" sldId="269"/>
            <ac:picMk id="9" creationId="{4EE18521-32B1-4C8C-93BF-F00840FB6270}"/>
          </ac:picMkLst>
        </pc:picChg>
      </pc:sldChg>
      <pc:sldChg chg="delSp modSp add ord">
        <pc:chgData name="Robert Morit" userId="17280b5e-a097-4da5-a5d5-72d59de7e3d7" providerId="ADAL" clId="{98DC0B7C-676C-4FDB-81C9-184C2E9EA7D1}" dt="2019-11-21T17:56:15.420" v="6033" actId="20577"/>
        <pc:sldMkLst>
          <pc:docMk/>
          <pc:sldMk cId="1998727107" sldId="270"/>
        </pc:sldMkLst>
        <pc:spChg chg="mod">
          <ac:chgData name="Robert Morit" userId="17280b5e-a097-4da5-a5d5-72d59de7e3d7" providerId="ADAL" clId="{98DC0B7C-676C-4FDB-81C9-184C2E9EA7D1}" dt="2019-11-21T17:56:15.420" v="6033" actId="20577"/>
          <ac:spMkLst>
            <pc:docMk/>
            <pc:sldMk cId="1998727107" sldId="270"/>
            <ac:spMk id="4" creationId="{B0BFB0D3-60FB-4591-BB75-FF1FD5654B03}"/>
          </ac:spMkLst>
        </pc:spChg>
        <pc:picChg chg="del">
          <ac:chgData name="Robert Morit" userId="17280b5e-a097-4da5-a5d5-72d59de7e3d7" providerId="ADAL" clId="{98DC0B7C-676C-4FDB-81C9-184C2E9EA7D1}" dt="2019-11-21T17:52:06.879" v="5327" actId="478"/>
          <ac:picMkLst>
            <pc:docMk/>
            <pc:sldMk cId="1998727107" sldId="270"/>
            <ac:picMk id="5" creationId="{1E04FC34-AF24-4732-8A07-E29F947CADF0}"/>
          </ac:picMkLst>
        </pc:picChg>
        <pc:picChg chg="del">
          <ac:chgData name="Robert Morit" userId="17280b5e-a097-4da5-a5d5-72d59de7e3d7" providerId="ADAL" clId="{98DC0B7C-676C-4FDB-81C9-184C2E9EA7D1}" dt="2019-11-21T17:52:08.588" v="5328" actId="478"/>
          <ac:picMkLst>
            <pc:docMk/>
            <pc:sldMk cId="1998727107" sldId="270"/>
            <ac:picMk id="6" creationId="{BC0AD5D1-22CC-45B6-B298-CF0C69C6C21F}"/>
          </ac:picMkLst>
        </pc:picChg>
        <pc:picChg chg="del mod">
          <ac:chgData name="Robert Morit" userId="17280b5e-a097-4da5-a5d5-72d59de7e3d7" providerId="ADAL" clId="{98DC0B7C-676C-4FDB-81C9-184C2E9EA7D1}" dt="2019-11-21T17:52:10.186" v="5330" actId="478"/>
          <ac:picMkLst>
            <pc:docMk/>
            <pc:sldMk cId="1998727107" sldId="270"/>
            <ac:picMk id="7" creationId="{B6B73EC7-867D-422C-8CB1-CDA7EC96C6BA}"/>
          </ac:picMkLst>
        </pc:picChg>
        <pc:picChg chg="del">
          <ac:chgData name="Robert Morit" userId="17280b5e-a097-4da5-a5d5-72d59de7e3d7" providerId="ADAL" clId="{98DC0B7C-676C-4FDB-81C9-184C2E9EA7D1}" dt="2019-11-21T17:52:11.753" v="5331" actId="478"/>
          <ac:picMkLst>
            <pc:docMk/>
            <pc:sldMk cId="1998727107" sldId="270"/>
            <ac:picMk id="8" creationId="{2494D5FC-1F0B-46ED-AB92-ADEEA67EA58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11/21/2019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5F650-9F2B-4031-8F45-CB0CECE5A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The battle </a:t>
            </a:r>
            <a:r>
              <a:rPr lang="nl-NL"/>
              <a:t>of neighbourhoods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110F5-EB63-47C2-9609-3F3E7D722D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/>
              <a:t>Peer graded Assignment/Applied data Science Capstone (week 4/5)</a:t>
            </a:r>
          </a:p>
        </p:txBody>
      </p:sp>
    </p:spTree>
    <p:extLst>
      <p:ext uri="{BB962C8B-B14F-4D97-AF65-F5344CB8AC3E}">
        <p14:creationId xmlns:p14="http://schemas.microsoft.com/office/powerpoint/2010/main" val="19507121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9A7E2-89BC-4225-A68F-BBC3916C8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VEGetarian/vega restaurant CASE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BFB0D3-60FB-4591-BB75-FF1FD5654B03}"/>
              </a:ext>
            </a:extLst>
          </p:cNvPr>
          <p:cNvSpPr txBox="1"/>
          <p:nvPr/>
        </p:nvSpPr>
        <p:spPr>
          <a:xfrm>
            <a:off x="1109000" y="1862356"/>
            <a:ext cx="9974000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 dirty="0"/>
              <a:t>NEXT STEPS</a:t>
            </a:r>
            <a:endParaRPr lang="nl-NL" dirty="0"/>
          </a:p>
          <a:p>
            <a:endParaRPr lang="nl-N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Explore the 4 clusters(see below);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Cluster 2 is superior regarding the total number of American Restaurants (16 of 26 in total) 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r>
              <a:rPr lang="nl-NL" sz="1200" dirty="0"/>
              <a:t>        </a:t>
            </a:r>
          </a:p>
          <a:p>
            <a:endParaRPr lang="nl-NL" sz="1200" dirty="0"/>
          </a:p>
          <a:p>
            <a:endParaRPr lang="nl-NL" sz="1200" dirty="0"/>
          </a:p>
          <a:p>
            <a:endParaRPr lang="nl-NL" sz="1200" dirty="0"/>
          </a:p>
          <a:p>
            <a:r>
              <a:rPr lang="nl-NL" sz="1200" dirty="0"/>
              <a:t>          Cluster 0: 4 Am Restaurants                         Cluster 1: 0 Am Restaurants                        Cluster 2: 16 Am Restaurants           Cluster 3: 6 Am Restaurants </a:t>
            </a:r>
          </a:p>
          <a:p>
            <a:endParaRPr lang="nl-NL" sz="1600" dirty="0"/>
          </a:p>
          <a:p>
            <a:endParaRPr lang="nl-NL" sz="1600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04FC34-AF24-4732-8A07-E29F947CAD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363" y="4760913"/>
            <a:ext cx="2508362" cy="17722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C0AD5D1-22CC-45B6-B298-CF0C69C6C2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2631" y="4737532"/>
            <a:ext cx="2654954" cy="17722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6B73EC7-867D-422C-8CB1-CDA7EC96C6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1927" y="4737532"/>
            <a:ext cx="2123365" cy="17722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494D5FC-1F0B-46ED-AB92-ADEEA67EA5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39254" y="4737532"/>
            <a:ext cx="2008157" cy="177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0586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9A7E2-89BC-4225-A68F-BBC3916C8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VEGetarian/vega restaurant CASE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BFB0D3-60FB-4591-BB75-FF1FD5654B03}"/>
              </a:ext>
            </a:extLst>
          </p:cNvPr>
          <p:cNvSpPr txBox="1"/>
          <p:nvPr/>
        </p:nvSpPr>
        <p:spPr>
          <a:xfrm>
            <a:off x="1109000" y="1862356"/>
            <a:ext cx="997400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 dirty="0"/>
              <a:t>NEXT STEPS -&gt; FURTHER EXPLORATION AND CONCLUSION</a:t>
            </a:r>
            <a:endParaRPr lang="nl-NL" dirty="0"/>
          </a:p>
          <a:p>
            <a:endParaRPr lang="nl-N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The selection of cluster 2 as superior cluster is not sufficient to answer the business case (As it contains multiple neighbourhoods, we want however 1 location only).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Further breakdown of cluster 2 necessary reflecting the number of American restaurants per neighbourhood within this cluster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r>
              <a:rPr lang="nl-NL" sz="1200" dirty="0"/>
              <a:t>        </a:t>
            </a:r>
          </a:p>
          <a:p>
            <a:endParaRPr lang="nl-NL" sz="1200" dirty="0"/>
          </a:p>
          <a:p>
            <a:endParaRPr lang="nl-NL" sz="1200" dirty="0"/>
          </a:p>
          <a:p>
            <a:r>
              <a:rPr lang="nl-NL" sz="1200" dirty="0"/>
              <a:t>    </a:t>
            </a:r>
            <a:r>
              <a:rPr lang="nl-NL" b="1" dirty="0"/>
              <a:t>CONCLUSION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Neighbourhoods “</a:t>
            </a:r>
            <a:r>
              <a:rPr lang="en-US" dirty="0"/>
              <a:t>Commerce Court, Victoria Hotel” and “Design Exchange, Toronto Dominion Centre” contain the most American Restaurants within Cluster 2 (both 4). In absence of further information/data to further prioritize the recommendation is to select either one of these </a:t>
            </a:r>
            <a:r>
              <a:rPr lang="en-US" dirty="0" err="1"/>
              <a:t>neighbourhoods</a:t>
            </a:r>
            <a:r>
              <a:rPr lang="en-US" dirty="0"/>
              <a:t> for the opening of the new Vegetarian/Vega restaurant.</a:t>
            </a:r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EE18521-32B1-4C8C-93BF-F00840FB627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658292" y="3640500"/>
            <a:ext cx="5760720" cy="1492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2806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9A7E2-89BC-4225-A68F-BBC3916C8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VEGetarian/vega restaurant CASE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BFB0D3-60FB-4591-BB75-FF1FD5654B03}"/>
              </a:ext>
            </a:extLst>
          </p:cNvPr>
          <p:cNvSpPr txBox="1"/>
          <p:nvPr/>
        </p:nvSpPr>
        <p:spPr>
          <a:xfrm>
            <a:off x="1109000" y="1862356"/>
            <a:ext cx="9974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 dirty="0"/>
              <a:t>FURTHER NEXT STEPS/DISCUSSION</a:t>
            </a:r>
            <a:endParaRPr lang="nl-NL" dirty="0"/>
          </a:p>
          <a:p>
            <a:endParaRPr lang="nl-N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Case simplified, does not reflect a real world scenario (as has to fit within the context/timeframe of the course and should take into account the limitations of the Foursquare sandbox account)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Real World Scenario contains more features/factors underlying the business decisions. </a:t>
            </a:r>
            <a:r>
              <a:rPr lang="nl-NL"/>
              <a:t>Examples are real estate prices, number of residents per neighbourhoods, additional demogrpahics like average age, income, restaurant turnovers and additional location features.</a:t>
            </a:r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98727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9A7E2-89BC-4225-A68F-BBC3916C8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VEGetarian/vega restaurant CASE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BFB0D3-60FB-4591-BB75-FF1FD5654B03}"/>
              </a:ext>
            </a:extLst>
          </p:cNvPr>
          <p:cNvSpPr txBox="1"/>
          <p:nvPr/>
        </p:nvSpPr>
        <p:spPr>
          <a:xfrm>
            <a:off x="1141413" y="1887523"/>
            <a:ext cx="99740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 dirty="0"/>
              <a:t>BUSINESS CASE</a:t>
            </a:r>
          </a:p>
          <a:p>
            <a:endParaRPr lang="nl-N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Company A intends to open a new Vegetarian restaurant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Limited resources available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Company has adopted principle of Data Driven Decision Making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Focus is on city Toronto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Agressive Strategy: focus on American restaurant/locate near American Restaurants, driven by changed customer preferences (more and more healthly food instead of meat, high calorie/high fat)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4160999-B9EF-4B8D-A9F0-F54C226BCF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3128" y="1679509"/>
            <a:ext cx="2442233" cy="1833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539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9A7E2-89BC-4225-A68F-BBC3916C8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VEGetarian/vega restaurant CASE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BFB0D3-60FB-4591-BB75-FF1FD5654B03}"/>
              </a:ext>
            </a:extLst>
          </p:cNvPr>
          <p:cNvSpPr txBox="1"/>
          <p:nvPr/>
        </p:nvSpPr>
        <p:spPr>
          <a:xfrm>
            <a:off x="1141413" y="1862356"/>
            <a:ext cx="99740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 dirty="0"/>
              <a:t>DATA ACQUISITION</a:t>
            </a:r>
          </a:p>
          <a:p>
            <a:endParaRPr lang="nl-N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Toronto Neighbourhood Data (Wiki)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Geospatial Data -Latitude/Longitude (Geospatial package or .csv)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Venue data of Toronto districts (Foursquare API)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E14AB0-DD13-495E-96D6-899C69D651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9589" y="3816503"/>
            <a:ext cx="3265754" cy="2422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88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9A7E2-89BC-4225-A68F-BBC3916C8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VEGetarian/vega restaurant CASE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BFB0D3-60FB-4591-BB75-FF1FD5654B03}"/>
              </a:ext>
            </a:extLst>
          </p:cNvPr>
          <p:cNvSpPr txBox="1"/>
          <p:nvPr/>
        </p:nvSpPr>
        <p:spPr>
          <a:xfrm>
            <a:off x="1141413" y="2352134"/>
            <a:ext cx="9974000" cy="2153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Pandas</a:t>
            </a:r>
            <a:endParaRPr lang="nl-NL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NumPy</a:t>
            </a:r>
            <a:endParaRPr lang="nl-NL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Requests</a:t>
            </a:r>
            <a:endParaRPr lang="nl-NL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Json</a:t>
            </a:r>
            <a:endParaRPr lang="nl-NL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Matplotlib</a:t>
            </a:r>
            <a:endParaRPr lang="nl-NL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Folium</a:t>
            </a:r>
            <a:endParaRPr lang="nl-NL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Sklearn</a:t>
            </a:r>
            <a:endParaRPr lang="nl-NL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45F4E6-8DA4-4C61-A788-C851DC9A4DBB}"/>
              </a:ext>
            </a:extLst>
          </p:cNvPr>
          <p:cNvSpPr txBox="1"/>
          <p:nvPr/>
        </p:nvSpPr>
        <p:spPr>
          <a:xfrm>
            <a:off x="1208015" y="1904301"/>
            <a:ext cx="4152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PYTHON PACKAGES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EA71C1A-6610-4A6E-AF07-D54A15FA2C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7637" y="2430635"/>
            <a:ext cx="3715501" cy="2153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121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9A7E2-89BC-4225-A68F-BBC3916C8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VEGetarian/vega restaurant CASE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BFB0D3-60FB-4591-BB75-FF1FD5654B03}"/>
              </a:ext>
            </a:extLst>
          </p:cNvPr>
          <p:cNvSpPr txBox="1"/>
          <p:nvPr/>
        </p:nvSpPr>
        <p:spPr>
          <a:xfrm>
            <a:off x="1141413" y="1862356"/>
            <a:ext cx="99740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 dirty="0"/>
              <a:t>DATA EXPLORATION, TRANSFORMATION AND CLEANING (1 OF 3: </a:t>
            </a:r>
            <a:r>
              <a:rPr lang="nl-NL" dirty="0"/>
              <a:t>Toronto Neighbourhood Data)</a:t>
            </a:r>
          </a:p>
          <a:p>
            <a:endParaRPr lang="nl-N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Transformation to Pandas DataFrame format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Removing null (“not assigned”)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Removing duplicates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A24AA2B-1CF0-431C-A540-029EEFAE5C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4188" y="3693447"/>
            <a:ext cx="6648450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788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9A7E2-89BC-4225-A68F-BBC3916C8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VEGetarian/vega restaurant CASE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BFB0D3-60FB-4591-BB75-FF1FD5654B03}"/>
              </a:ext>
            </a:extLst>
          </p:cNvPr>
          <p:cNvSpPr txBox="1"/>
          <p:nvPr/>
        </p:nvSpPr>
        <p:spPr>
          <a:xfrm>
            <a:off x="1141413" y="1862356"/>
            <a:ext cx="9974000" cy="7571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 dirty="0"/>
              <a:t>DATA EXPLORATION, TRANSFORMATION AND CLEANING (2 OF 3: </a:t>
            </a:r>
            <a:r>
              <a:rPr lang="nl-NL" dirty="0"/>
              <a:t>Geospatia Data)</a:t>
            </a:r>
          </a:p>
          <a:p>
            <a:endParaRPr lang="nl-N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Transformation to Pandas DataFrame format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No other cleaning activities necessary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Merged with Toronto Neighboorhood data-&gt; adding lat/log to Neighbourhood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Due to limitations of the Foursquare sandbox account: Filter on Boroughs with “Toronto” in the name i.e.</a:t>
            </a:r>
          </a:p>
          <a:p>
            <a:pPr marL="284400" lvl="1"/>
            <a:r>
              <a:rPr lang="nl-NL" dirty="0"/>
              <a:t>West Toronto, East Toronto, Downtown Toronto and Central Toronto</a:t>
            </a:r>
          </a:p>
          <a:p>
            <a:pPr marL="112950" indent="-285750">
              <a:buFont typeface="Arial" panose="020B0604020202020204" pitchFamily="34" charset="0"/>
              <a:buChar char="•"/>
            </a:pPr>
            <a:r>
              <a:rPr lang="nl-NL" dirty="0"/>
              <a:t>Display using Folium map</a:t>
            </a:r>
          </a:p>
          <a:p>
            <a:pPr marL="284400" lvl="1"/>
            <a:endParaRPr lang="nl-NL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F36C05-57B5-47D1-84B2-A80CE448E8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8723" y="4265188"/>
            <a:ext cx="3999917" cy="2385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565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9A7E2-89BC-4225-A68F-BBC3916C8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VEGetarian/vega restaurant CASE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BFB0D3-60FB-4591-BB75-FF1FD5654B03}"/>
              </a:ext>
            </a:extLst>
          </p:cNvPr>
          <p:cNvSpPr txBox="1"/>
          <p:nvPr/>
        </p:nvSpPr>
        <p:spPr>
          <a:xfrm>
            <a:off x="1141413" y="1862356"/>
            <a:ext cx="9974000" cy="8402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 dirty="0"/>
              <a:t>DATA EXPLORATION, TRANSFORMATION AND CLEANING (3 OF 3: </a:t>
            </a:r>
            <a:r>
              <a:rPr lang="nl-NL" dirty="0"/>
              <a:t>Foursquare venue data)</a:t>
            </a:r>
          </a:p>
          <a:p>
            <a:endParaRPr lang="nl-N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Obtaining of venues data within 500 meter of the neighbourhood locations (lat, lon) via Foursquare API/Foursquare sandbox account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Transformation to Pandas DataFrame format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Filtering DataFrame1 to only include Venue Category which reflect Restaurants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One-hot-encoding to transform Venue Categories (All Venue Categories) to separate columns (DataFrame 2) . Calculate the relative frequency per Vendor Category within each Neighbourhood.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From DataFrame 2 (one-hot-encoded) obtain the “Neighbourhood” and relative frequency of American Restaurants only as input data for the Clustering algorithm. Sort in descending order by relative frequency.</a:t>
            </a:r>
          </a:p>
          <a:p>
            <a:pPr marL="284400" lvl="1"/>
            <a:endParaRPr lang="nl-NL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110A9F9-E230-4464-8749-C572D3CE1F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7723" y="5046288"/>
            <a:ext cx="5206482" cy="162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871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9A7E2-89BC-4225-A68F-BBC3916C8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VEGetarian/vega restaurant CASE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BFB0D3-60FB-4591-BB75-FF1FD5654B03}"/>
              </a:ext>
            </a:extLst>
          </p:cNvPr>
          <p:cNvSpPr txBox="1"/>
          <p:nvPr/>
        </p:nvSpPr>
        <p:spPr>
          <a:xfrm>
            <a:off x="1141413" y="1862356"/>
            <a:ext cx="9974000" cy="7571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 dirty="0"/>
              <a:t>SELECTION TYPE OF MACHINE LEARNING</a:t>
            </a:r>
            <a:endParaRPr lang="nl-NL" dirty="0"/>
          </a:p>
          <a:p>
            <a:endParaRPr lang="nl-NL" dirty="0"/>
          </a:p>
          <a:p>
            <a:r>
              <a:rPr lang="nl-NL" dirty="0"/>
              <a:t>Input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Requirements reflected in business case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Exploratory character to support decision making process</a:t>
            </a:r>
          </a:p>
          <a:p>
            <a:pPr marL="112950" indent="-285750">
              <a:buFont typeface="Arial" panose="020B0604020202020204" pitchFamily="34" charset="0"/>
              <a:buChar char="•"/>
            </a:pPr>
            <a:r>
              <a:rPr lang="nl-NL" dirty="0"/>
              <a:t>No labelled data available which eliminates the use of Supervised methods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dirty="0"/>
          </a:p>
          <a:p>
            <a:r>
              <a:rPr lang="nl-NL" dirty="0"/>
              <a:t>Selection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Clustering algorithm (K-means using 4 clusters) to cluster the Toronto neighbourhoods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For input dataset see below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F569E1C-2690-4E7B-B9A9-458083BD8D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7723" y="5046288"/>
            <a:ext cx="5206482" cy="162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555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9A7E2-89BC-4225-A68F-BBC3916C8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VEGetarian/vega restaurant CASE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BFB0D3-60FB-4591-BB75-FF1FD5654B03}"/>
              </a:ext>
            </a:extLst>
          </p:cNvPr>
          <p:cNvSpPr txBox="1"/>
          <p:nvPr/>
        </p:nvSpPr>
        <p:spPr>
          <a:xfrm>
            <a:off x="1141413" y="1862356"/>
            <a:ext cx="9974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 dirty="0"/>
              <a:t>NEXT STEPS</a:t>
            </a:r>
            <a:endParaRPr lang="nl-NL" dirty="0"/>
          </a:p>
          <a:p>
            <a:endParaRPr lang="nl-N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Add the cluster labels and the relative frequency of the American Restaurants to DataFrame 1 Requirements reflected in business case </a:t>
            </a:r>
          </a:p>
          <a:p>
            <a:r>
              <a:rPr lang="nl-NL" dirty="0"/>
              <a:t>…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59B0BD9-DC0C-444F-BFEC-C90E278FCE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0890" y="3340926"/>
            <a:ext cx="7842348" cy="3375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6760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3D5CACFEC4BB14B8597B30E92AD0E5B" ma:contentTypeVersion="7" ma:contentTypeDescription="Een nieuw document maken." ma:contentTypeScope="" ma:versionID="7f7c7d1ff665fb05b1058dfde0f14d87">
  <xsd:schema xmlns:xsd="http://www.w3.org/2001/XMLSchema" xmlns:xs="http://www.w3.org/2001/XMLSchema" xmlns:p="http://schemas.microsoft.com/office/2006/metadata/properties" xmlns:ns3="e968089e-7347-4029-b1a2-c9e6ec22faac" targetNamespace="http://schemas.microsoft.com/office/2006/metadata/properties" ma:root="true" ma:fieldsID="85a0a26d81359b94e5ce6252e69888cc" ns3:_="">
    <xsd:import namespace="e968089e-7347-4029-b1a2-c9e6ec22faa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68089e-7347-4029-b1a2-c9e6ec22faa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D902C46-3645-4D79-8C76-DF8E1FB3A404}">
  <ds:schemaRefs>
    <ds:schemaRef ds:uri="http://purl.org/dc/dcmitype/"/>
    <ds:schemaRef ds:uri="http://purl.org/dc/terms/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www.w3.org/XML/1998/namespace"/>
    <ds:schemaRef ds:uri="http://schemas.microsoft.com/office/infopath/2007/PartnerControls"/>
    <ds:schemaRef ds:uri="http://schemas.microsoft.com/office/2006/documentManagement/types"/>
    <ds:schemaRef ds:uri="e968089e-7347-4029-b1a2-c9e6ec22faac"/>
  </ds:schemaRefs>
</ds:datastoreItem>
</file>

<file path=customXml/itemProps2.xml><?xml version="1.0" encoding="utf-8"?>
<ds:datastoreItem xmlns:ds="http://schemas.openxmlformats.org/officeDocument/2006/customXml" ds:itemID="{5BAF4684-A1B4-4395-BB18-78D5B22A3B6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32E133D-D2D0-48F4-9F7B-E4EE38A18EB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968089e-7347-4029-b1a2-c9e6ec22faa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0</TotalTime>
  <Words>714</Words>
  <Application>Microsoft Office PowerPoint</Application>
  <PresentationFormat>Widescreen</PresentationFormat>
  <Paragraphs>211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Symbol</vt:lpstr>
      <vt:lpstr>Tw Cen MT</vt:lpstr>
      <vt:lpstr>Circuit</vt:lpstr>
      <vt:lpstr>The battle of neighbourhoods</vt:lpstr>
      <vt:lpstr>VEGetarian/vega restaurant CASE</vt:lpstr>
      <vt:lpstr>VEGetarian/vega restaurant CASE</vt:lpstr>
      <vt:lpstr>VEGetarian/vega restaurant CASE</vt:lpstr>
      <vt:lpstr>VEGetarian/vega restaurant CASE</vt:lpstr>
      <vt:lpstr>VEGetarian/vega restaurant CASE</vt:lpstr>
      <vt:lpstr>VEGetarian/vega restaurant CASE</vt:lpstr>
      <vt:lpstr>VEGetarian/vega restaurant CASE</vt:lpstr>
      <vt:lpstr>VEGetarian/vega restaurant CASE</vt:lpstr>
      <vt:lpstr>VEGetarian/vega restaurant CASE</vt:lpstr>
      <vt:lpstr>VEGetarian/vega restaurant CASE</vt:lpstr>
      <vt:lpstr>VEGetarian/vega restaurant CASE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battle of neighborhoods</dc:title>
  <dc:creator>Robert Morit</dc:creator>
  <cp:lastModifiedBy>Robert Morit</cp:lastModifiedBy>
  <cp:revision>2</cp:revision>
  <dcterms:created xsi:type="dcterms:W3CDTF">2019-11-21T13:05:39Z</dcterms:created>
  <dcterms:modified xsi:type="dcterms:W3CDTF">2019-11-21T17:59:06Z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0x01010073D5CACFEC4BB14B8597B30E92AD0E5B</vt:lpwstr>
  </property>
</Properties>
</file>