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9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5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1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6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4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3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1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7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78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4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223B-BBA1-4754-BE11-F9FDBFEF6487}" type="datetimeFigureOut">
              <a:rPr lang="nl-NL" smtClean="0"/>
              <a:t>21-8-2017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7C34-6653-41D4-A9BF-771241AE7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4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RH403</a:t>
            </a:r>
            <a:br>
              <a:rPr lang="nl-NL" dirty="0"/>
            </a:br>
            <a:r>
              <a:rPr lang="nl-NL" dirty="0"/>
              <a:t>RH </a:t>
            </a:r>
            <a:r>
              <a:rPr lang="nl-NL" dirty="0" err="1"/>
              <a:t>Satellite</a:t>
            </a:r>
            <a:r>
              <a:rPr lang="nl-NL" dirty="0"/>
              <a:t> 6 Administration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VT</a:t>
            </a:r>
          </a:p>
        </p:txBody>
      </p:sp>
    </p:spTree>
    <p:extLst>
      <p:ext uri="{BB962C8B-B14F-4D97-AF65-F5344CB8AC3E}">
        <p14:creationId xmlns:p14="http://schemas.microsoft.com/office/powerpoint/2010/main" val="18871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is Rik Megens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999067" y="1690687"/>
            <a:ext cx="4868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+30 </a:t>
            </a:r>
            <a:r>
              <a:rPr lang="nl-NL" dirty="0" err="1"/>
              <a:t>years</a:t>
            </a:r>
            <a:r>
              <a:rPr lang="nl-NL" dirty="0"/>
              <a:t> of </a:t>
            </a:r>
            <a:r>
              <a:rPr lang="nl-NL" dirty="0" err="1"/>
              <a:t>experience</a:t>
            </a:r>
            <a:r>
              <a:rPr lang="nl-NL" dirty="0"/>
              <a:t> in IT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started</a:t>
            </a:r>
            <a:r>
              <a:rPr lang="nl-NL" dirty="0"/>
              <a:t> out </a:t>
            </a:r>
            <a:r>
              <a:rPr lang="nl-NL" dirty="0" err="1"/>
              <a:t>with</a:t>
            </a:r>
            <a:r>
              <a:rPr lang="nl-NL" dirty="0"/>
              <a:t> MS DOS 2.0, long time Novell Netware CNE (v2 – v5)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17 </a:t>
            </a:r>
            <a:r>
              <a:rPr lang="nl-NL" dirty="0" err="1"/>
              <a:t>year</a:t>
            </a:r>
            <a:r>
              <a:rPr lang="nl-NL" dirty="0"/>
              <a:t> IT training </a:t>
            </a:r>
            <a:r>
              <a:rPr lang="nl-NL" dirty="0" err="1"/>
              <a:t>experience</a:t>
            </a:r>
            <a:r>
              <a:rPr lang="nl-NL" dirty="0"/>
              <a:t> </a:t>
            </a:r>
            <a:r>
              <a:rPr lang="nl-NL" dirty="0"/>
              <a:t>(ITIL, Project Management, ISO15504, Microsoft, 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RHCE, RHCI,RHCX, RHCA lvl4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807200" y="3369733"/>
            <a:ext cx="3894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wife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2 </a:t>
            </a:r>
            <a:r>
              <a:rPr lang="nl-NL" dirty="0" err="1"/>
              <a:t>kids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mountainbike (winter)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racing</a:t>
            </a:r>
            <a:r>
              <a:rPr lang="nl-NL" dirty="0"/>
              <a:t> bike (</a:t>
            </a:r>
            <a:r>
              <a:rPr lang="nl-NL" dirty="0" err="1"/>
              <a:t>summer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Sailing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Learning (</a:t>
            </a:r>
            <a:r>
              <a:rPr lang="nl-NL" dirty="0" err="1"/>
              <a:t>current</a:t>
            </a:r>
            <a:r>
              <a:rPr lang="nl-NL" dirty="0"/>
              <a:t> project is Python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ethical</a:t>
            </a:r>
            <a:r>
              <a:rPr lang="nl-NL" dirty="0"/>
              <a:t> </a:t>
            </a:r>
            <a:r>
              <a:rPr lang="nl-NL" dirty="0" err="1"/>
              <a:t>hacking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Ansible</a:t>
            </a:r>
            <a:r>
              <a:rPr lang="nl-NL" dirty="0"/>
              <a:t>)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669" y="652181"/>
            <a:ext cx="2037455" cy="271755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86" y="3860767"/>
            <a:ext cx="2219325" cy="20669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25" y="5355525"/>
            <a:ext cx="2176341" cy="11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dirty="0"/>
              <a:t>Schedule</a:t>
            </a:r>
          </a:p>
        </p:txBody>
      </p:sp>
      <p:sp>
        <p:nvSpPr>
          <p:cNvPr id="3" name="Rechthoek 2"/>
          <p:cNvSpPr/>
          <p:nvPr/>
        </p:nvSpPr>
        <p:spPr>
          <a:xfrm>
            <a:off x="838200" y="4738254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090333" y="4738254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342466" y="4738254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94599" y="4738254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9846732" y="4738254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8200" y="1912143"/>
            <a:ext cx="1930400" cy="897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090333" y="1912143"/>
            <a:ext cx="1930400" cy="897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5342466" y="1912143"/>
            <a:ext cx="1930400" cy="897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7594599" y="1912143"/>
            <a:ext cx="1930400" cy="897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9846732" y="1912143"/>
            <a:ext cx="1930400" cy="89746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1142129" y="2130044"/>
            <a:ext cx="132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DAY ONE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356880" y="213004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DAY TWO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5516552" y="2130042"/>
            <a:ext cx="158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DAY THREE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7818698" y="2130042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DAY FOUR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10153065" y="2130042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DAY FIVE</a:t>
            </a:r>
          </a:p>
        </p:txBody>
      </p:sp>
      <p:sp>
        <p:nvSpPr>
          <p:cNvPr id="18" name="Rechthoek 17"/>
          <p:cNvSpPr/>
          <p:nvPr/>
        </p:nvSpPr>
        <p:spPr>
          <a:xfrm>
            <a:off x="838200" y="3241963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/>
          <p:cNvSpPr/>
          <p:nvPr/>
        </p:nvSpPr>
        <p:spPr>
          <a:xfrm>
            <a:off x="3090333" y="3241963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5342466" y="3241963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7594599" y="3241963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9846732" y="3241963"/>
            <a:ext cx="1930400" cy="13916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/>
          <p:cNvSpPr txBox="1"/>
          <p:nvPr/>
        </p:nvSpPr>
        <p:spPr>
          <a:xfrm>
            <a:off x="838200" y="3476101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1</a:t>
            </a:r>
          </a:p>
          <a:p>
            <a:pPr algn="ctr"/>
            <a:r>
              <a:rPr lang="nl-NL" dirty="0"/>
              <a:t>INSTALLING RH SATELLITE 6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838200" y="4695393"/>
            <a:ext cx="193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2</a:t>
            </a:r>
          </a:p>
          <a:p>
            <a:pPr algn="ctr"/>
            <a:r>
              <a:rPr lang="nl-NL" dirty="0"/>
              <a:t>MANAGING USERS, HOSTS, ORGS &amp; LOCATIONS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3090333" y="361460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3</a:t>
            </a:r>
          </a:p>
          <a:p>
            <a:pPr algn="ctr"/>
            <a:r>
              <a:rPr lang="nl-NL" dirty="0"/>
              <a:t>REGISTER CLIENTS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3060314" y="4972392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4</a:t>
            </a:r>
          </a:p>
          <a:p>
            <a:pPr algn="ctr"/>
            <a:r>
              <a:rPr lang="nl-NL" dirty="0"/>
              <a:t>SOFTWARE LIFECYCLE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5340157" y="3498587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5</a:t>
            </a:r>
          </a:p>
          <a:p>
            <a:pPr algn="ctr"/>
            <a:r>
              <a:rPr lang="nl-NL" dirty="0"/>
              <a:t>BUILDIND RPM PACKAGES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5357476" y="4970957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6</a:t>
            </a:r>
          </a:p>
          <a:p>
            <a:pPr algn="ctr"/>
            <a:r>
              <a:rPr lang="nl-NL" dirty="0"/>
              <a:t>DEPLOY CUSTOM SOFTWARE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7594599" y="3498587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7</a:t>
            </a:r>
          </a:p>
          <a:p>
            <a:pPr algn="ctr"/>
            <a:r>
              <a:rPr lang="nl-NL" dirty="0"/>
              <a:t>SYSTEM CONFIG WITH PUPPET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7552649" y="4970957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8</a:t>
            </a:r>
          </a:p>
          <a:p>
            <a:pPr algn="ctr"/>
            <a:r>
              <a:rPr lang="nl-NL" dirty="0"/>
              <a:t>STANDARDIZING SYS CONFIG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9846731" y="3637086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9</a:t>
            </a:r>
          </a:p>
          <a:p>
            <a:pPr algn="ctr"/>
            <a:r>
              <a:rPr lang="nl-NL" dirty="0"/>
              <a:t>DEPLOYING HOSTS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9804782" y="4970957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CHAPTER 10</a:t>
            </a:r>
          </a:p>
          <a:p>
            <a:pPr algn="ctr"/>
            <a:r>
              <a:rPr lang="nl-NL" dirty="0"/>
              <a:t>ENTERPRISE DEPLOYMENTS</a:t>
            </a:r>
          </a:p>
        </p:txBody>
      </p:sp>
    </p:spTree>
    <p:extLst>
      <p:ext uri="{BB962C8B-B14F-4D97-AF65-F5344CB8AC3E}">
        <p14:creationId xmlns:p14="http://schemas.microsoft.com/office/powerpoint/2010/main" val="129429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Office PowerPoint</Application>
  <PresentationFormat>Breedbeeld</PresentationFormat>
  <Paragraphs>37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RH403 RH Satellite 6 Administration</vt:lpstr>
      <vt:lpstr>Who is Rik Megens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RH403 RH Satellite 6 Administration</dc:title>
  <dc:creator>Rik Megens</dc:creator>
  <cp:lastModifiedBy>Rik Megens</cp:lastModifiedBy>
  <cp:revision>6</cp:revision>
  <dcterms:created xsi:type="dcterms:W3CDTF">2017-08-21T08:29:44Z</dcterms:created>
  <dcterms:modified xsi:type="dcterms:W3CDTF">2017-08-21T09:27:32Z</dcterms:modified>
</cp:coreProperties>
</file>