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28563082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50164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44922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763076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5497181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689742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0575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127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5194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462500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47942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584527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2702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32035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8/27/2024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900412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EGHA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1222035</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66</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SRI KANYAKA PARAMESWARI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ARTS &amp; SCIENCE COLLEGE FOR WOMEN</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811626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4377781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2748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9692649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824394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Krishna Govindammal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&amp; Science College For women</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355471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116658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7714840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3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1723943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0728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629034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4868628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895766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071025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98141953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2024-08-27T12:47:44Z</dcterms:modified>
</cp:coreProperties>
</file>