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852B-9A01-394F-87CE-AD11715C9D1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DE94-969B-F041-89D0-E64F63C5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37" y="305249"/>
            <a:ext cx="4545943" cy="5303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4077" y="1337173"/>
            <a:ext cx="2568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FF00"/>
                </a:solidFill>
              </a:rPr>
              <a:t>laser trace</a:t>
            </a:r>
            <a:br>
              <a:rPr lang="en-US" sz="3200" dirty="0" smtClean="0">
                <a:solidFill>
                  <a:srgbClr val="00FF00"/>
                </a:solidFill>
              </a:rPr>
            </a:br>
            <a:r>
              <a:rPr lang="en-US" sz="3200" dirty="0" smtClean="0">
                <a:solidFill>
                  <a:srgbClr val="00FF00"/>
                </a:solidFill>
              </a:rPr>
              <a:t>from CUTS file</a:t>
            </a:r>
            <a:endParaRPr lang="en-US" sz="3200" dirty="0">
              <a:solidFill>
                <a:srgbClr val="00FF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908375" y="1872560"/>
            <a:ext cx="925702" cy="3222"/>
          </a:xfrm>
          <a:prstGeom prst="straightConnector1">
            <a:avLst/>
          </a:prstGeom>
          <a:ln w="38100" cmpd="sng">
            <a:solidFill>
              <a:srgbClr val="0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4077" y="2694899"/>
            <a:ext cx="2444099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yellow part</a:t>
            </a:r>
            <a:br>
              <a:rPr lang="en-US" sz="3200" dirty="0" smtClean="0"/>
            </a:br>
            <a:r>
              <a:rPr lang="en-US" sz="3200" dirty="0" smtClean="0"/>
              <a:t>is cut by laser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25358" y="2888615"/>
            <a:ext cx="708719" cy="27537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332" y="5588085"/>
            <a:ext cx="5462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small margin around tag</a:t>
            </a:r>
            <a:br>
              <a:rPr lang="en-US" sz="3200" dirty="0" smtClean="0"/>
            </a:br>
            <a:r>
              <a:rPr lang="en-US" sz="3200" dirty="0" smtClean="0"/>
              <a:t>(need to keep the black border)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23517" y="4042064"/>
            <a:ext cx="110083" cy="16837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45562" y="4713694"/>
            <a:ext cx="968352" cy="101207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3600" y="4476933"/>
            <a:ext cx="2387271" cy="12488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62166" y="230130"/>
            <a:ext cx="3565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/>
              <a:t>Lasercut</a:t>
            </a:r>
            <a:r>
              <a:rPr lang="en-US" sz="3200" b="1" u="sng" dirty="0" smtClean="0"/>
              <a:t> around tag</a:t>
            </a:r>
            <a:endParaRPr lang="en-US" sz="3200" b="1" u="sng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6640" y="3810000"/>
            <a:ext cx="612560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3380" y="4015268"/>
            <a:ext cx="3244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Distance parameter: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1200 = 0.6mm distance from green trace to black border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1000 = 0.5mm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57679" y="3852749"/>
            <a:ext cx="904174" cy="408950"/>
          </a:xfrm>
          <a:custGeom>
            <a:avLst/>
            <a:gdLst>
              <a:gd name="connsiteX0" fmla="*/ 904174 w 904174"/>
              <a:gd name="connsiteY0" fmla="*/ 387427 h 408950"/>
              <a:gd name="connsiteX1" fmla="*/ 193751 w 904174"/>
              <a:gd name="connsiteY1" fmla="*/ 365903 h 408950"/>
              <a:gd name="connsiteX2" fmla="*/ 0 w 904174"/>
              <a:gd name="connsiteY2" fmla="*/ 0 h 40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174" h="408950">
                <a:moveTo>
                  <a:pt x="904174" y="387427"/>
                </a:moveTo>
                <a:cubicBezTo>
                  <a:pt x="624310" y="408950"/>
                  <a:pt x="344447" y="430474"/>
                  <a:pt x="193751" y="365903"/>
                </a:cubicBezTo>
                <a:cubicBezTo>
                  <a:pt x="43055" y="301332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Megret</dc:creator>
  <cp:lastModifiedBy>Remi Megret</cp:lastModifiedBy>
  <cp:revision>2</cp:revision>
  <dcterms:created xsi:type="dcterms:W3CDTF">2017-05-31T02:43:21Z</dcterms:created>
  <dcterms:modified xsi:type="dcterms:W3CDTF">2017-05-31T03:19:40Z</dcterms:modified>
</cp:coreProperties>
</file>