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04113-EA8D-BE45-7090-CAF9CEF80D92}" v="408" dt="2020-12-03T19:22:49.006"/>
    <p1510:client id="{71B4B768-E138-1F01-043D-125BB02F43FC}" v="75" dt="2020-12-04T05:47:57.273"/>
    <p1510:client id="{83AE91A4-C21D-7DB4-90D6-AA1B6BC2B569}" v="2226" dt="2020-12-03T17:44:39.016"/>
    <p1510:client id="{A32C9D11-B7A5-44BA-BA44-F73A4EECDC3A}" v="102" dt="2020-12-03T20:24:49.752"/>
    <p1510:client id="{B5BCC3FE-8EBB-492F-8815-D2DD3C245428}" v="89" dt="2020-12-02T23:39:05.888"/>
    <p1510:client id="{B7E28ACA-D52D-40DF-92B9-53B473D549A3}" v="775" dt="2020-12-03T08:16:05.893"/>
    <p1510:client id="{FE3B55A6-596F-6C0B-B0B1-1F81EB5FA137}" v="178" dt="2020-12-03T19:10:12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linkedin.com/in/amitsharma202/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www.linkedin.com/in/pandey17am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atmakur" TargetMode="External"/><Relationship Id="rId5" Type="http://schemas.openxmlformats.org/officeDocument/2006/relationships/hyperlink" Target="https://www.linkedin.com/in/saivinayg/" TargetMode="External"/><Relationship Id="rId4" Type="http://schemas.openxmlformats.org/officeDocument/2006/relationships/hyperlink" Target="https://www.linkedin.com/in/bhavana-vakkalagadda-529ab1a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aMq9GEC0cM&amp;feature=youtu.b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187" y="4188171"/>
            <a:ext cx="6691392" cy="2226076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cs typeface="Calibri Light"/>
              </a:rPr>
              <a:t>Boston Apartments</a:t>
            </a:r>
            <a:br>
              <a:rPr lang="en-US" sz="4400">
                <a:cs typeface="Calibri Light"/>
              </a:rPr>
            </a:br>
            <a:r>
              <a:rPr lang="en-US" sz="3600">
                <a:cs typeface="Calibri Light"/>
              </a:rPr>
              <a:t> </a:t>
            </a:r>
            <a:r>
              <a:rPr lang="en-US" sz="2400">
                <a:cs typeface="Calibri Light"/>
              </a:rPr>
              <a:t>Sponsor : Eric Boyer</a:t>
            </a:r>
            <a:br>
              <a:rPr lang="en-US" sz="2400">
                <a:cs typeface="Calibri Light"/>
              </a:rPr>
            </a:br>
            <a:r>
              <a:rPr lang="en-US" sz="2400">
                <a:cs typeface="Calibri Light"/>
              </a:rPr>
              <a:t>Project Advocate : Dr. Michael Findler</a:t>
            </a:r>
            <a:br>
              <a:rPr lang="en-US" sz="5000">
                <a:cs typeface="Calibri Light"/>
              </a:rPr>
            </a:br>
            <a:endParaRPr lang="en-US" sz="5000">
              <a:cs typeface="Calibri Light"/>
            </a:endParaRP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901" y="4017877"/>
            <a:ext cx="3997745" cy="2228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latin typeface="Times New Roman"/>
                <a:cs typeface="Calibri"/>
              </a:rPr>
              <a:t>Team-1 : Amit Squared</a:t>
            </a:r>
            <a:br>
              <a:rPr lang="en-US" sz="1800" b="1" dirty="0">
                <a:latin typeface="Times New Roman"/>
                <a:cs typeface="Calibri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 Pandey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</a:rPr>
              <a:t> 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 Sharma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Bhavana Vakkalagada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 Vinay Gangadharabhatla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Suraj Atmakuri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C1E8F-A17E-4FD7-BA88-EB2009FA4A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214" r="-4" b="6108"/>
          <a:stretch/>
        </p:blipFill>
        <p:spPr>
          <a:xfrm>
            <a:off x="554057" y="87722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E52D73E-35DA-433B-A37F-DBFBF5F4D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CDFE-343D-4116-BD56-D18363AE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48EA-753A-40CD-AB3D-0BFD2F44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Angsana New"/>
                <a:ea typeface="+mn-lt"/>
                <a:cs typeface="+mn-lt"/>
              </a:rPr>
              <a:t>Communication is the key</a:t>
            </a:r>
            <a:endParaRPr lang="en-US" sz="3600">
              <a:latin typeface="Angsana New"/>
              <a:cs typeface="Segoe UI"/>
            </a:endParaRPr>
          </a:p>
          <a:p>
            <a:r>
              <a:rPr lang="en-US" sz="3600">
                <a:latin typeface="Angsana New"/>
                <a:ea typeface="+mn-lt"/>
                <a:cs typeface="+mn-lt"/>
              </a:rPr>
              <a:t>Documentation is the most important task - Documentation is the justification of the project to get an overview about the goal , requirements, resources and lot more.</a:t>
            </a:r>
            <a:endParaRPr lang="en-US" sz="3600">
              <a:latin typeface="Angsana New"/>
              <a:cs typeface="Angsana New"/>
            </a:endParaRPr>
          </a:p>
          <a:p>
            <a:r>
              <a:rPr lang="en-US" sz="3600">
                <a:latin typeface="Angsana New"/>
                <a:ea typeface="+mn-lt"/>
                <a:cs typeface="+mn-lt"/>
              </a:rPr>
              <a:t>Version/Code tracking  - using GitHub so that further developers can have an idea of what we developed from the previous version.</a:t>
            </a:r>
            <a:endParaRPr lang="en-US" sz="3600">
              <a:latin typeface="Angsana New"/>
              <a:cs typeface="Angsana New"/>
            </a:endParaRPr>
          </a:p>
          <a:p>
            <a:endParaRPr lang="en-US" sz="3600">
              <a:latin typeface="Angsana New"/>
              <a:cs typeface="Segoe U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1F2AF80-DAC0-4B33-B1A4-C95BA35C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7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9C2D3-D7DB-4759-BE58-5F85B58B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2" y="1323643"/>
            <a:ext cx="5797883" cy="31554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latin typeface="+mj-lt"/>
                <a:ea typeface="+mj-ea"/>
                <a:cs typeface="+mj-cs"/>
              </a:rPr>
              <a:t>Thank you Eric and </a:t>
            </a:r>
            <a:r>
              <a:rPr lang="en-US" sz="5400" dirty="0"/>
              <a:t>Dr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. Findler for your guidance and support.</a:t>
            </a:r>
            <a:br>
              <a:rPr lang="en-US" sz="5400" dirty="0"/>
            </a:br>
            <a:endParaRPr lang="en-US" sz="2400" kern="120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4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6" name="Graphic 7" descr="Handshake">
            <a:extLst>
              <a:ext uri="{FF2B5EF4-FFF2-40B4-BE49-F238E27FC236}">
                <a16:creationId xmlns:a16="http://schemas.microsoft.com/office/drawing/2014/main" id="{5B8E7F10-25DF-4FE3-A5CE-8CCC0A94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1120" y="1001191"/>
            <a:ext cx="4781280" cy="4781280"/>
          </a:xfrm>
          <a:prstGeom prst="rect">
            <a:avLst/>
          </a:prstGeom>
        </p:spPr>
      </p:pic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3CA9021-10F8-47A7-8AA1-4A93E6F86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35394" y="6148103"/>
            <a:ext cx="1274194" cy="5946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19E72-CA46-4596-B5D6-35DBBC63CB47}"/>
              </a:ext>
            </a:extLst>
          </p:cNvPr>
          <p:cNvSpPr txBox="1"/>
          <p:nvPr/>
        </p:nvSpPr>
        <p:spPr>
          <a:xfrm>
            <a:off x="555812" y="400722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solidFill>
                  <a:schemeClr val="tx2"/>
                </a:solidFill>
                <a:latin typeface="Rockwell"/>
              </a:rPr>
            </a:br>
            <a:r>
              <a:rPr lang="en-US" dirty="0">
                <a:solidFill>
                  <a:schemeClr val="tx2"/>
                </a:solidFill>
                <a:latin typeface="Rockwel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Presentation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8DCE-FC45-448E-92FD-83AAE69F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Boston Apartments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1149-A599-45F7-BC6B-962EFECB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Angsana New"/>
                <a:ea typeface="+mn-lt"/>
                <a:cs typeface="+mn-lt"/>
              </a:rPr>
              <a:t>Bostonapartments.com is a realty website that shows all the empty lots, rentals and open houses in and around the city of Boston.</a:t>
            </a:r>
            <a:endParaRPr lang="en-US">
              <a:cs typeface="Segoe UI"/>
            </a:endParaRPr>
          </a:p>
          <a:p>
            <a:r>
              <a:rPr lang="en-US" sz="3600">
                <a:latin typeface="Angsana New"/>
                <a:cs typeface="Angsana New"/>
              </a:rPr>
              <a:t>Bostonapartments.com allows </a:t>
            </a:r>
            <a:r>
              <a:rPr lang="en-US" sz="3600">
                <a:latin typeface="Angsana New"/>
                <a:cs typeface="Segoe UI"/>
              </a:rPr>
              <a:t>Landlords and Homeowners to post, track and update listings.</a:t>
            </a:r>
          </a:p>
          <a:p>
            <a:r>
              <a:rPr lang="en-US" sz="3600">
                <a:latin typeface="Angsana New"/>
                <a:cs typeface="Angsana New"/>
              </a:rPr>
              <a:t>Bostonapartments.com also includes features such as, Deals, Activity reports, History and more.</a:t>
            </a:r>
            <a:endParaRPr lang="en-US" sz="3600">
              <a:latin typeface="Angsana New"/>
              <a:cs typeface="Segoe U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8014BAD-4E0C-46B9-826E-357FC24B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5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37F7-A265-419F-9DAD-B1E38DA9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406B-1401-403E-ABA3-AC776085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latin typeface="Angsana New"/>
                <a:cs typeface="Segoe UI"/>
              </a:rPr>
              <a:t>Landlords</a:t>
            </a:r>
            <a:endParaRPr lang="en-US">
              <a:cs typeface="Segoe UI"/>
            </a:endParaRPr>
          </a:p>
          <a:p>
            <a:r>
              <a:rPr lang="en-US" sz="4000">
                <a:latin typeface="Angsana New"/>
                <a:cs typeface="Segoe UI"/>
              </a:rPr>
              <a:t>Realty Agents</a:t>
            </a:r>
          </a:p>
          <a:p>
            <a:r>
              <a:rPr lang="en-US" sz="4000">
                <a:latin typeface="Angsana New"/>
                <a:cs typeface="Segoe UI"/>
              </a:rPr>
              <a:t>Agencies</a:t>
            </a:r>
          </a:p>
          <a:p>
            <a:r>
              <a:rPr lang="en-US" sz="4000">
                <a:latin typeface="Angsana New"/>
                <a:cs typeface="Segoe UI"/>
              </a:rPr>
              <a:t>Homeowners</a:t>
            </a:r>
          </a:p>
          <a:p>
            <a:r>
              <a:rPr lang="en-US" sz="4000">
                <a:latin typeface="Angsana New"/>
                <a:cs typeface="Segoe UI"/>
              </a:rPr>
              <a:t>Admin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3502AEB-7D09-4958-9E20-AE24039E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BB35-32A9-452D-8832-44CCA115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6526"/>
            <a:ext cx="5157787" cy="672676"/>
          </a:xfrm>
        </p:spPr>
        <p:txBody>
          <a:bodyPr/>
          <a:lstStyle/>
          <a:p>
            <a:r>
              <a:rPr lang="en-US">
                <a:cs typeface="Segoe UI"/>
              </a:rPr>
              <a:t>Updated Existing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BFDD-C376-42A6-AFBB-D9EE30D9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95018"/>
            <a:ext cx="5157787" cy="49817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latin typeface="Angsana New"/>
                <a:cs typeface="Segoe UI"/>
              </a:rPr>
              <a:t>Displays default location for all clients and users.</a:t>
            </a:r>
          </a:p>
          <a:p>
            <a:r>
              <a:rPr lang="en-US" sz="2600">
                <a:latin typeface="Angsana New"/>
                <a:cs typeface="Segoe UI"/>
              </a:rPr>
              <a:t>Displays the listings and landlords on the system.</a:t>
            </a:r>
          </a:p>
          <a:p>
            <a:r>
              <a:rPr lang="en-US" sz="2600">
                <a:latin typeface="Angsana New"/>
                <a:cs typeface="Segoe UI"/>
              </a:rPr>
              <a:t>Ability to upload pictures and media until size 5MB.</a:t>
            </a:r>
          </a:p>
          <a:p>
            <a:r>
              <a:rPr lang="en-US" sz="2600">
                <a:latin typeface="Angsana New"/>
                <a:cs typeface="Segoe UI"/>
              </a:rPr>
              <a:t>Displays all the clients from the system.</a:t>
            </a:r>
          </a:p>
          <a:p>
            <a:r>
              <a:rPr lang="en-US" sz="2600">
                <a:latin typeface="Angsana New"/>
                <a:cs typeface="Segoe UI"/>
              </a:rPr>
              <a:t>Multiple levels of access for admin, agency, agents and homeowners.</a:t>
            </a:r>
          </a:p>
          <a:p>
            <a:r>
              <a:rPr lang="en-US" sz="2600">
                <a:latin typeface="Angsana New"/>
                <a:cs typeface="Segoe UI"/>
              </a:rPr>
              <a:t>Ability to send mail to all the clients on the website.</a:t>
            </a:r>
          </a:p>
          <a:p>
            <a:r>
              <a:rPr lang="en-US" sz="2600">
                <a:latin typeface="Angsana New"/>
                <a:cs typeface="Segoe UI"/>
              </a:rPr>
              <a:t>Centralized search implemented throughout the website.</a:t>
            </a:r>
          </a:p>
          <a:p>
            <a:endParaRPr lang="en-US" sz="2600">
              <a:latin typeface="Angsana New"/>
              <a:cs typeface="Segoe UI"/>
            </a:endParaRPr>
          </a:p>
          <a:p>
            <a:endParaRPr lang="en-US" sz="2600">
              <a:latin typeface="Angsana New"/>
              <a:cs typeface="Segoe U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C6D407-A098-4D43-8324-F2189531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17810"/>
            <a:ext cx="5189004" cy="666858"/>
          </a:xfrm>
        </p:spPr>
        <p:txBody>
          <a:bodyPr/>
          <a:lstStyle/>
          <a:p>
            <a:r>
              <a:rPr lang="en-US">
                <a:cs typeface="Segoe UI"/>
              </a:rPr>
              <a:t>New Features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E5129-F551-43F8-B568-78C7E3C70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62684"/>
            <a:ext cx="5189004" cy="49468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latin typeface="Angsana New"/>
                <a:cs typeface="Segoe UI"/>
              </a:rPr>
              <a:t>Displays multiple locations for all the users and clients.</a:t>
            </a:r>
          </a:p>
          <a:p>
            <a:r>
              <a:rPr lang="en-US" sz="2600">
                <a:latin typeface="Angsana New"/>
                <a:cs typeface="Segoe UI"/>
              </a:rPr>
              <a:t>Status of a client can be changed from active to inactive or vice versa.</a:t>
            </a:r>
          </a:p>
          <a:p>
            <a:r>
              <a:rPr lang="en-US" sz="2600">
                <a:latin typeface="Angsana New"/>
                <a:cs typeface="Segoe UI"/>
              </a:rPr>
              <a:t>Can upload bigger media and files to the website.</a:t>
            </a:r>
          </a:p>
          <a:p>
            <a:r>
              <a:rPr lang="en-US" sz="2600">
                <a:latin typeface="Angsana New"/>
                <a:cs typeface="Segoe UI"/>
              </a:rPr>
              <a:t>Enabled sorting to sort all the tables by clicking on the columns.</a:t>
            </a:r>
          </a:p>
          <a:p>
            <a:r>
              <a:rPr lang="en-US" sz="2600">
                <a:latin typeface="Angsana New"/>
                <a:cs typeface="Segoe UI"/>
              </a:rPr>
              <a:t>Ability to delete users with listings along with any of their listings present.</a:t>
            </a:r>
          </a:p>
          <a:p>
            <a:r>
              <a:rPr lang="en-US" sz="2600">
                <a:latin typeface="Angsana New"/>
                <a:cs typeface="Segoe UI"/>
              </a:rPr>
              <a:t>Added UI for </a:t>
            </a:r>
            <a:r>
              <a:rPr lang="en-US" sz="2600" err="1">
                <a:latin typeface="Angsana New"/>
                <a:cs typeface="Segoe UI"/>
              </a:rPr>
              <a:t>intellirent</a:t>
            </a:r>
            <a:r>
              <a:rPr lang="en-US" sz="2600">
                <a:latin typeface="Angsana New"/>
                <a:cs typeface="Segoe UI"/>
              </a:rPr>
              <a:t> a rent tracking application.</a:t>
            </a:r>
          </a:p>
          <a:p>
            <a:r>
              <a:rPr lang="en-US" sz="2600">
                <a:latin typeface="Angsana New"/>
                <a:cs typeface="Segoe UI"/>
              </a:rPr>
              <a:t>Made user preferences persist.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3D9C2FD-70E2-4A1E-83A3-1961FC28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FB-22E8-44B7-9930-41CEB49A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CCA0E3E-B331-4C75-AF63-4BD9C2AD0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1070" y="1416230"/>
            <a:ext cx="7312217" cy="5159785"/>
          </a:xfr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6EEC732-1AAD-45A2-9418-EE376B55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D557-907A-4746-A567-DF23F118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192-80D2-4340-ACE7-E890BF64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latin typeface="Angsana New"/>
                <a:ea typeface="+mn-lt"/>
                <a:cs typeface="+mn-lt"/>
              </a:rPr>
              <a:t>We are following the Model, View and Controller (MVC) pattern.</a:t>
            </a:r>
          </a:p>
          <a:p>
            <a:r>
              <a:rPr lang="en-US" sz="4000">
                <a:latin typeface="Angsana New"/>
                <a:cs typeface="Segoe UI"/>
              </a:rPr>
              <a:t>For various development requirement we used the Façade Design Pattern.</a:t>
            </a:r>
          </a:p>
          <a:p>
            <a:r>
              <a:rPr lang="en-US" sz="4000">
                <a:latin typeface="Angsana New"/>
                <a:cs typeface="Segoe UI"/>
              </a:rPr>
              <a:t>We have kept all the crucial components modular as to avoid inter dependencies before our sprint release.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D25C68-F70E-41EC-8F6C-65890CE4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8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4CF8-65B1-4243-9332-A3E0BAED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6567-EF76-46BC-ABE6-BF07781F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latin typeface="Angsana New"/>
                <a:cs typeface="Segoe UI"/>
              </a:rPr>
              <a:t>Used LAMP stack to work on the project.</a:t>
            </a:r>
          </a:p>
          <a:p>
            <a:pPr marL="0" indent="0">
              <a:buNone/>
            </a:pPr>
            <a:r>
              <a:rPr lang="en-US" sz="3600">
                <a:latin typeface="Angsana New"/>
                <a:cs typeface="Segoe UI"/>
              </a:rPr>
              <a:t>LAMP consists of:</a:t>
            </a:r>
          </a:p>
          <a:p>
            <a:r>
              <a:rPr lang="en-US" sz="3600">
                <a:latin typeface="Angsana New"/>
                <a:cs typeface="Segoe UI"/>
              </a:rPr>
              <a:t>Debian Linux (Environment)</a:t>
            </a:r>
          </a:p>
          <a:p>
            <a:r>
              <a:rPr lang="en-US" sz="3600">
                <a:latin typeface="Angsana New"/>
                <a:cs typeface="Segoe UI"/>
              </a:rPr>
              <a:t>Apache (Webserver)</a:t>
            </a:r>
          </a:p>
          <a:p>
            <a:r>
              <a:rPr lang="en-US" sz="3600">
                <a:latin typeface="Angsana New"/>
                <a:cs typeface="Segoe UI"/>
              </a:rPr>
              <a:t>MySQL (database)</a:t>
            </a:r>
          </a:p>
          <a:p>
            <a:r>
              <a:rPr lang="en-US" sz="3600">
                <a:latin typeface="Angsana New"/>
                <a:cs typeface="Segoe UI"/>
              </a:rPr>
              <a:t>PHP (scripting language)</a:t>
            </a:r>
          </a:p>
          <a:p>
            <a:endParaRPr lang="en-US" sz="3600">
              <a:latin typeface="Angsana New"/>
              <a:cs typeface="Segoe U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2446AC-0D93-4278-9160-E28BB6A9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E79-567F-4D02-A2CE-BC308A9E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Challenges Faced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4E58-90A3-434F-A88A-3306D5B7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Angsana New"/>
                <a:cs typeface="Segoe UI"/>
              </a:rPr>
              <a:t>Took time to understand previous version's code.</a:t>
            </a:r>
          </a:p>
          <a:p>
            <a:r>
              <a:rPr lang="en-US" sz="3600">
                <a:latin typeface="Angsana New"/>
                <a:cs typeface="Segoe UI"/>
              </a:rPr>
              <a:t>Not familiar with PHP in the beginning.</a:t>
            </a:r>
          </a:p>
          <a:p>
            <a:r>
              <a:rPr lang="en-US" sz="3600">
                <a:latin typeface="Angsana New"/>
                <a:cs typeface="Segoe UI"/>
              </a:rPr>
              <a:t>Initial setup on our local machines.</a:t>
            </a:r>
          </a:p>
          <a:p>
            <a:r>
              <a:rPr lang="en-US" sz="3600" b="1">
                <a:latin typeface="Angsana New"/>
                <a:cs typeface="Segoe UI"/>
              </a:rPr>
              <a:t>Worked simultaneously with UI team (UMass Boston).</a:t>
            </a:r>
          </a:p>
          <a:p>
            <a:r>
              <a:rPr lang="en-US" sz="3600">
                <a:latin typeface="Angsana New"/>
                <a:cs typeface="Segoe UI"/>
              </a:rPr>
              <a:t>Keeping track of everything on the website.</a:t>
            </a:r>
          </a:p>
          <a:p>
            <a:endParaRPr lang="en-US" sz="3600">
              <a:latin typeface="Angsana New"/>
              <a:cs typeface="Segoe UI"/>
            </a:endParaRPr>
          </a:p>
          <a:p>
            <a:endParaRPr lang="en-US" sz="3600">
              <a:latin typeface="Angsana New"/>
              <a:cs typeface="Segoe U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D7168E-ADD7-474D-BA16-932BA152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EC9-A161-4FBC-9EAE-CE058F19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Helping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7DF9-916E-4E85-A35F-E51B3D9F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Angsana New"/>
                <a:ea typeface="+mn-lt"/>
                <a:cs typeface="+mn-lt"/>
              </a:rPr>
              <a:t>Daily standups, retrospective meetings and communication</a:t>
            </a:r>
            <a:endParaRPr lang="en-US" sz="3600">
              <a:latin typeface="Angsana New"/>
              <a:cs typeface="Segoe UI"/>
            </a:endParaRPr>
          </a:p>
          <a:p>
            <a:r>
              <a:rPr lang="en-US" sz="3600">
                <a:latin typeface="Angsana New"/>
                <a:ea typeface="+mn-lt"/>
                <a:cs typeface="+mn-lt"/>
              </a:rPr>
              <a:t>Distribution of tasks among team members based on the skill set.</a:t>
            </a:r>
            <a:endParaRPr lang="en-US" sz="3600">
              <a:latin typeface="Angsana New"/>
              <a:cs typeface="Angsana New"/>
            </a:endParaRPr>
          </a:p>
          <a:p>
            <a:r>
              <a:rPr lang="en-US" sz="3600">
                <a:latin typeface="Angsana New"/>
                <a:ea typeface="+mn-lt"/>
                <a:cs typeface="+mn-lt"/>
              </a:rPr>
              <a:t>Frequent meetings with sponsor (Eric).</a:t>
            </a:r>
            <a:endParaRPr lang="en-US" sz="3600">
              <a:latin typeface="Angsana New"/>
              <a:cs typeface="Angsana New"/>
            </a:endParaRPr>
          </a:p>
          <a:p>
            <a:r>
              <a:rPr lang="en-US" sz="3600">
                <a:latin typeface="Angsana New"/>
                <a:ea typeface="+mn-lt"/>
                <a:cs typeface="+mn-lt"/>
              </a:rPr>
              <a:t>Documentations provided by the sponsor.</a:t>
            </a:r>
            <a:endParaRPr lang="en-US" sz="3600">
              <a:latin typeface="Angsana New"/>
            </a:endParaRPr>
          </a:p>
          <a:p>
            <a:endParaRPr lang="en-US">
              <a:cs typeface="Segoe U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016351E-CC6A-4A66-8CC0-E2735910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94" y="6148103"/>
            <a:ext cx="1274194" cy="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96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0"/>
      </a:accent1>
      <a:accent2>
        <a:srgbClr val="3BB1AB"/>
      </a:accent2>
      <a:accent3>
        <a:srgbClr val="4D98C3"/>
      </a:accent3>
      <a:accent4>
        <a:srgbClr val="3B55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486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Angsana New</vt:lpstr>
      <vt:lpstr>Arial</vt:lpstr>
      <vt:lpstr>Avenir Next LT Pro</vt:lpstr>
      <vt:lpstr>AvenirNext LT Pro Medium</vt:lpstr>
      <vt:lpstr>Rockwell</vt:lpstr>
      <vt:lpstr>Segoe UI</vt:lpstr>
      <vt:lpstr>Times New Roman</vt:lpstr>
      <vt:lpstr>ExploreVTI</vt:lpstr>
      <vt:lpstr>Boston Apartments  Sponsor : Eric Boyer Project Advocate : Dr. Michael Findler </vt:lpstr>
      <vt:lpstr>Boston Apartments</vt:lpstr>
      <vt:lpstr>Users</vt:lpstr>
      <vt:lpstr>PowerPoint Presentation</vt:lpstr>
      <vt:lpstr>Architecture</vt:lpstr>
      <vt:lpstr>Architecture</vt:lpstr>
      <vt:lpstr>Tech Stack</vt:lpstr>
      <vt:lpstr>Challenges Faced </vt:lpstr>
      <vt:lpstr>Helping Factors</vt:lpstr>
      <vt:lpstr>Lessons Learned</vt:lpstr>
      <vt:lpstr>Thank you Eric and Dr. Findler for your guidance and support.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>Microsoft Office User</cp:lastModifiedBy>
  <cp:revision>36</cp:revision>
  <dcterms:created xsi:type="dcterms:W3CDTF">2020-12-02T23:36:26Z</dcterms:created>
  <dcterms:modified xsi:type="dcterms:W3CDTF">2020-12-04T06:37:03Z</dcterms:modified>
</cp:coreProperties>
</file>