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7" r:id="rId5"/>
    <p:sldId id="260" r:id="rId6"/>
    <p:sldId id="261" r:id="rId7"/>
    <p:sldId id="268"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209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691A54E-310F-4EF4-9B7D-3C6510C9F77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691A54E-310F-4EF4-9B7D-3C6510C9F7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0DE8C6E-7A4C-4208-9FDD-A2E28AE44E51}" type="datetimeFigureOut">
              <a:rPr lang="en-US" smtClean="0"/>
              <a:pPr/>
              <a:t>10/12/2022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691A54E-310F-4EF4-9B7D-3C6510C9F77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Google Drive\ekklesia\DEV\st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10418608" cy="6934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fontScale="90000"/>
          </a:bodyPr>
          <a:lstStyle/>
          <a:p>
            <a:r>
              <a:rPr lang="en-US" sz="7200" dirty="0"/>
              <a:t>Into the storm</a:t>
            </a:r>
          </a:p>
        </p:txBody>
      </p:sp>
    </p:spTree>
    <p:extLst>
      <p:ext uri="{BB962C8B-B14F-4D97-AF65-F5344CB8AC3E}">
        <p14:creationId xmlns:p14="http://schemas.microsoft.com/office/powerpoint/2010/main" val="402947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9600"/>
            <a:ext cx="91440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6000" dirty="0"/>
              <a:t>The Truth about storms</a:t>
            </a:r>
          </a:p>
        </p:txBody>
      </p:sp>
      <p:sp>
        <p:nvSpPr>
          <p:cNvPr id="6" name="TextBox 5"/>
          <p:cNvSpPr txBox="1"/>
          <p:nvPr/>
        </p:nvSpPr>
        <p:spPr>
          <a:xfrm>
            <a:off x="1219200" y="2430959"/>
            <a:ext cx="6248400" cy="769441"/>
          </a:xfrm>
          <a:prstGeom prst="rect">
            <a:avLst/>
          </a:prstGeom>
          <a:noFill/>
        </p:spPr>
        <p:txBody>
          <a:bodyPr wrap="square" rtlCol="0">
            <a:spAutoFit/>
          </a:bodyPr>
          <a:lstStyle/>
          <a:p>
            <a:r>
              <a:rPr lang="en-US" sz="4400" b="1" dirty="0"/>
              <a:t>Nobody is exempted</a:t>
            </a:r>
          </a:p>
        </p:txBody>
      </p:sp>
      <p:sp>
        <p:nvSpPr>
          <p:cNvPr id="7" name="TextBox 6"/>
          <p:cNvSpPr txBox="1"/>
          <p:nvPr/>
        </p:nvSpPr>
        <p:spPr>
          <a:xfrm>
            <a:off x="1219200" y="3269159"/>
            <a:ext cx="6248400" cy="769441"/>
          </a:xfrm>
          <a:prstGeom prst="rect">
            <a:avLst/>
          </a:prstGeom>
          <a:noFill/>
        </p:spPr>
        <p:txBody>
          <a:bodyPr wrap="square" rtlCol="0">
            <a:spAutoFit/>
          </a:bodyPr>
          <a:lstStyle/>
          <a:p>
            <a:r>
              <a:rPr lang="en-US" sz="4400" b="1" dirty="0"/>
              <a:t>It will always come</a:t>
            </a:r>
          </a:p>
        </p:txBody>
      </p:sp>
      <p:sp>
        <p:nvSpPr>
          <p:cNvPr id="8" name="TextBox 7"/>
          <p:cNvSpPr txBox="1"/>
          <p:nvPr/>
        </p:nvSpPr>
        <p:spPr>
          <a:xfrm>
            <a:off x="1219200" y="4031159"/>
            <a:ext cx="6553200" cy="1446550"/>
          </a:xfrm>
          <a:prstGeom prst="rect">
            <a:avLst/>
          </a:prstGeom>
          <a:noFill/>
        </p:spPr>
        <p:txBody>
          <a:bodyPr wrap="square" rtlCol="0">
            <a:spAutoFit/>
          </a:bodyPr>
          <a:lstStyle/>
          <a:p>
            <a:r>
              <a:rPr lang="en-US" sz="4400" b="1" dirty="0"/>
              <a:t>It reveals something in us.</a:t>
            </a:r>
          </a:p>
        </p:txBody>
      </p:sp>
    </p:spTree>
    <p:extLst>
      <p:ext uri="{BB962C8B-B14F-4D97-AF65-F5344CB8AC3E}">
        <p14:creationId xmlns:p14="http://schemas.microsoft.com/office/powerpoint/2010/main" val="194406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Google Drive\ekklesia\DEV\960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927"/>
            <a:ext cx="1011317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6000" dirty="0"/>
              <a:t>3 Types of Storm that we can Experience</a:t>
            </a:r>
          </a:p>
        </p:txBody>
      </p:sp>
    </p:spTree>
    <p:extLst>
      <p:ext uri="{BB962C8B-B14F-4D97-AF65-F5344CB8AC3E}">
        <p14:creationId xmlns:p14="http://schemas.microsoft.com/office/powerpoint/2010/main" val="91388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Google Drive\ekklesia\DEV\960x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6" y="0"/>
            <a:ext cx="9144000" cy="19335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6000" dirty="0"/>
              <a:t>1. Storm through Testing</a:t>
            </a:r>
          </a:p>
          <a:p>
            <a:endParaRPr lang="en-US" sz="6000" dirty="0"/>
          </a:p>
        </p:txBody>
      </p:sp>
      <p:sp>
        <p:nvSpPr>
          <p:cNvPr id="4" name="TextBox 3"/>
          <p:cNvSpPr txBox="1"/>
          <p:nvPr/>
        </p:nvSpPr>
        <p:spPr>
          <a:xfrm>
            <a:off x="124690" y="2209800"/>
            <a:ext cx="8714509" cy="3416320"/>
          </a:xfrm>
          <a:prstGeom prst="rect">
            <a:avLst/>
          </a:prstGeom>
          <a:noFill/>
        </p:spPr>
        <p:txBody>
          <a:bodyPr wrap="square" rtlCol="0">
            <a:spAutoFit/>
          </a:bodyPr>
          <a:lstStyle/>
          <a:p>
            <a:r>
              <a:rPr lang="en-US" sz="3600" b="1" dirty="0"/>
              <a:t>James 1:2-3 NIV</a:t>
            </a:r>
            <a:br>
              <a:rPr lang="en-US" sz="3600" b="1" dirty="0"/>
            </a:br>
            <a:br>
              <a:rPr lang="en-US" sz="3600" b="1" dirty="0"/>
            </a:br>
            <a:r>
              <a:rPr lang="en-US" sz="3600" b="1" dirty="0"/>
              <a:t>Consider it pure joy, my brothers and sisters, whenever you face trials of many kinds, because you know that the testing of your faith produces perseverance.</a:t>
            </a:r>
          </a:p>
        </p:txBody>
      </p:sp>
    </p:spTree>
    <p:extLst>
      <p:ext uri="{BB962C8B-B14F-4D97-AF65-F5344CB8AC3E}">
        <p14:creationId xmlns:p14="http://schemas.microsoft.com/office/powerpoint/2010/main" val="285983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274638"/>
            <a:ext cx="9144000" cy="1143000"/>
          </a:xfrm>
        </p:spPr>
        <p:txBody>
          <a:bodyPr>
            <a:normAutofit fontScale="90000"/>
          </a:bodyPr>
          <a:lstStyle/>
          <a:p>
            <a:r>
              <a:rPr lang="en-US" dirty="0"/>
              <a:t>2. Storm because of Disobedience</a:t>
            </a:r>
          </a:p>
        </p:txBody>
      </p:sp>
      <p:sp>
        <p:nvSpPr>
          <p:cNvPr id="5" name="TextBox 4"/>
          <p:cNvSpPr txBox="1"/>
          <p:nvPr/>
        </p:nvSpPr>
        <p:spPr>
          <a:xfrm>
            <a:off x="152400" y="2057400"/>
            <a:ext cx="8714509" cy="5262979"/>
          </a:xfrm>
          <a:prstGeom prst="rect">
            <a:avLst/>
          </a:prstGeom>
          <a:noFill/>
        </p:spPr>
        <p:txBody>
          <a:bodyPr wrap="square" rtlCol="0">
            <a:spAutoFit/>
          </a:bodyPr>
          <a:lstStyle/>
          <a:p>
            <a:r>
              <a:rPr lang="en-US" sz="3600" dirty="0"/>
              <a:t>Jonah 1:4-5 NIV</a:t>
            </a:r>
            <a:br>
              <a:rPr lang="en-US" sz="3600" dirty="0"/>
            </a:br>
            <a:br>
              <a:rPr lang="en-US" sz="3600" dirty="0"/>
            </a:br>
            <a:r>
              <a:rPr lang="en-US" sz="3200" dirty="0"/>
              <a:t>Then the Lord sent a great wind on the sea, and such a violent storm arose that the ship threatened to break up. All the sailors were afraid and each cried out to his own god. And they threw the cargo into the sea to lighten the ship. But Jonah had gone below deck, where he lay down and fell into a deep sleep</a:t>
            </a:r>
            <a:r>
              <a:rPr lang="en-US" sz="3600" dirty="0"/>
              <a:t>.</a:t>
            </a:r>
            <a:br>
              <a:rPr lang="en-US" sz="3600" dirty="0"/>
            </a:br>
            <a:endParaRPr lang="en-US" sz="3600" b="1" dirty="0"/>
          </a:p>
        </p:txBody>
      </p:sp>
    </p:spTree>
    <p:extLst>
      <p:ext uri="{BB962C8B-B14F-4D97-AF65-F5344CB8AC3E}">
        <p14:creationId xmlns:p14="http://schemas.microsoft.com/office/powerpoint/2010/main" val="94615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274638"/>
            <a:ext cx="9220200" cy="1143000"/>
          </a:xfrm>
        </p:spPr>
        <p:txBody>
          <a:bodyPr>
            <a:normAutofit/>
          </a:bodyPr>
          <a:lstStyle/>
          <a:p>
            <a:r>
              <a:rPr lang="en-US" dirty="0"/>
              <a:t>3. Storm because of Obedience</a:t>
            </a:r>
          </a:p>
        </p:txBody>
      </p:sp>
      <p:sp>
        <p:nvSpPr>
          <p:cNvPr id="5" name="TextBox 4"/>
          <p:cNvSpPr txBox="1"/>
          <p:nvPr/>
        </p:nvSpPr>
        <p:spPr>
          <a:xfrm>
            <a:off x="152400" y="2057400"/>
            <a:ext cx="8714509" cy="2862322"/>
          </a:xfrm>
          <a:prstGeom prst="rect">
            <a:avLst/>
          </a:prstGeom>
          <a:noFill/>
        </p:spPr>
        <p:txBody>
          <a:bodyPr wrap="square" rtlCol="0">
            <a:spAutoFit/>
          </a:bodyPr>
          <a:lstStyle/>
          <a:p>
            <a:r>
              <a:rPr lang="en-US" sz="3600" dirty="0"/>
              <a:t>Mark 4:35 NIV</a:t>
            </a:r>
          </a:p>
          <a:p>
            <a:endParaRPr lang="en-US" sz="3600" dirty="0"/>
          </a:p>
          <a:p>
            <a:r>
              <a:rPr lang="en-US" sz="3600" dirty="0"/>
              <a:t>That day when evening came, he said to his disciples, “Let us go over to the other side.”</a:t>
            </a:r>
            <a:endParaRPr lang="en-US" sz="3600" b="1" dirty="0"/>
          </a:p>
        </p:txBody>
      </p:sp>
    </p:spTree>
    <p:extLst>
      <p:ext uri="{BB962C8B-B14F-4D97-AF65-F5344CB8AC3E}">
        <p14:creationId xmlns:p14="http://schemas.microsoft.com/office/powerpoint/2010/main" val="84459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299DD68-F94C-494B-4745-1DEC3D8B18DB}"/>
              </a:ext>
            </a:extLst>
          </p:cNvPr>
          <p:cNvSpPr txBox="1">
            <a:spLocks/>
          </p:cNvSpPr>
          <p:nvPr/>
        </p:nvSpPr>
        <p:spPr>
          <a:xfrm>
            <a:off x="-76200" y="274638"/>
            <a:ext cx="92202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a:t>3. Storm because of Obedience</a:t>
            </a:r>
          </a:p>
        </p:txBody>
      </p:sp>
      <p:sp>
        <p:nvSpPr>
          <p:cNvPr id="5" name="TextBox 4"/>
          <p:cNvSpPr txBox="1"/>
          <p:nvPr/>
        </p:nvSpPr>
        <p:spPr>
          <a:xfrm>
            <a:off x="152400" y="2057400"/>
            <a:ext cx="8714509" cy="3416320"/>
          </a:xfrm>
          <a:prstGeom prst="rect">
            <a:avLst/>
          </a:prstGeom>
          <a:noFill/>
        </p:spPr>
        <p:txBody>
          <a:bodyPr wrap="square" rtlCol="0">
            <a:spAutoFit/>
          </a:bodyPr>
          <a:lstStyle/>
          <a:p>
            <a:r>
              <a:rPr lang="en-US" sz="3600" dirty="0"/>
              <a:t>Matthew 14:22 NIV</a:t>
            </a:r>
          </a:p>
          <a:p>
            <a:endParaRPr lang="en-US" sz="3600" dirty="0"/>
          </a:p>
          <a:p>
            <a:r>
              <a:rPr lang="en-US" sz="3600" dirty="0"/>
              <a:t>Immediately Jesus made the disciples get into the boat and go on ahead of him to the other side, while he dismissed the crowd.</a:t>
            </a:r>
            <a:endParaRPr lang="en-US" sz="3600" b="1" dirty="0"/>
          </a:p>
        </p:txBody>
      </p:sp>
    </p:spTree>
    <p:extLst>
      <p:ext uri="{BB962C8B-B14F-4D97-AF65-F5344CB8AC3E}">
        <p14:creationId xmlns:p14="http://schemas.microsoft.com/office/powerpoint/2010/main" val="84459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6000" dirty="0"/>
              <a:t>The storm reveals:</a:t>
            </a:r>
          </a:p>
        </p:txBody>
      </p:sp>
      <p:sp>
        <p:nvSpPr>
          <p:cNvPr id="6" name="TextBox 5"/>
          <p:cNvSpPr txBox="1"/>
          <p:nvPr/>
        </p:nvSpPr>
        <p:spPr>
          <a:xfrm>
            <a:off x="381000" y="2100122"/>
            <a:ext cx="8382000" cy="2862322"/>
          </a:xfrm>
          <a:prstGeom prst="rect">
            <a:avLst/>
          </a:prstGeom>
          <a:noFill/>
        </p:spPr>
        <p:txBody>
          <a:bodyPr wrap="square" rtlCol="0">
            <a:spAutoFit/>
          </a:bodyPr>
          <a:lstStyle/>
          <a:p>
            <a:pPr marL="571500" indent="-571500">
              <a:buFont typeface="Arial" pitchFamily="34" charset="0"/>
              <a:buChar char="•"/>
            </a:pPr>
            <a:r>
              <a:rPr lang="en-US" sz="3600" b="1" dirty="0"/>
              <a:t>reveals the nature of faith</a:t>
            </a:r>
          </a:p>
          <a:p>
            <a:pPr marL="571500" indent="-571500">
              <a:buFont typeface="Arial" pitchFamily="34" charset="0"/>
              <a:buChar char="•"/>
            </a:pPr>
            <a:r>
              <a:rPr lang="en-US" sz="3600" b="1" dirty="0"/>
              <a:t>reveals the strength of commitment</a:t>
            </a:r>
          </a:p>
          <a:p>
            <a:pPr marL="571500" indent="-571500">
              <a:buFont typeface="Arial" pitchFamily="34" charset="0"/>
              <a:buChar char="•"/>
            </a:pPr>
            <a:r>
              <a:rPr lang="en-US" sz="3600" b="1" dirty="0"/>
              <a:t>reveals the level of maturity</a:t>
            </a:r>
          </a:p>
          <a:p>
            <a:pPr marL="571500" indent="-571500">
              <a:buFont typeface="Arial" pitchFamily="34" charset="0"/>
              <a:buChar char="•"/>
            </a:pPr>
            <a:r>
              <a:rPr lang="en-US" sz="3600" b="1" dirty="0"/>
              <a:t>reveals the health of the attitude</a:t>
            </a:r>
          </a:p>
          <a:p>
            <a:pPr marL="571500" indent="-571500">
              <a:buFont typeface="Arial" pitchFamily="34" charset="0"/>
              <a:buChar char="•"/>
            </a:pPr>
            <a:r>
              <a:rPr lang="en-US" sz="3600" b="1" dirty="0"/>
              <a:t>reveals the measure of teachability</a:t>
            </a:r>
          </a:p>
        </p:txBody>
      </p:sp>
    </p:spTree>
    <p:extLst>
      <p:ext uri="{BB962C8B-B14F-4D97-AF65-F5344CB8AC3E}">
        <p14:creationId xmlns:p14="http://schemas.microsoft.com/office/powerpoint/2010/main" val="384662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138</TotalTime>
  <Words>246</Words>
  <Application>Microsoft Office PowerPoint</Application>
  <PresentationFormat>On-screen Show (4:3)</PresentationFormat>
  <Paragraphs>24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Lucida Sans</vt:lpstr>
      <vt:lpstr>Wingdings</vt:lpstr>
      <vt:lpstr>Wingdings 2</vt:lpstr>
      <vt:lpstr>Wingdings 3</vt:lpstr>
      <vt:lpstr>Apex</vt:lpstr>
      <vt:lpstr>Into the storm</vt:lpstr>
      <vt:lpstr>PowerPoint Presentation</vt:lpstr>
      <vt:lpstr>PowerPoint Presentation</vt:lpstr>
      <vt:lpstr>PowerPoint Presentation</vt:lpstr>
      <vt:lpstr>2. Storm because of Disobedience</vt:lpstr>
      <vt:lpstr>3. Storm because of Obedience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to the storm</dc:title>
  <dc:creator>alkaloid</dc:creator>
  <cp:lastModifiedBy>Ronnel Quiño</cp:lastModifiedBy>
  <cp:revision>19</cp:revision>
  <dcterms:created xsi:type="dcterms:W3CDTF">2022-10-07T07:07:25Z</dcterms:created>
  <dcterms:modified xsi:type="dcterms:W3CDTF">2022-10-12T13:10:40Z</dcterms:modified>
</cp:coreProperties>
</file>