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8" r:id="rId2"/>
    <p:sldId id="256" r:id="rId3"/>
    <p:sldId id="259" r:id="rId4"/>
    <p:sldId id="297" r:id="rId5"/>
    <p:sldId id="298" r:id="rId6"/>
    <p:sldId id="299" r:id="rId7"/>
    <p:sldId id="29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22" autoAdjust="0"/>
    <p:restoredTop sz="94660"/>
  </p:normalViewPr>
  <p:slideViewPr>
    <p:cSldViewPr>
      <p:cViewPr>
        <p:scale>
          <a:sx n="120" d="100"/>
          <a:sy n="120" d="100"/>
        </p:scale>
        <p:origin x="612" y="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Good Morning</a:t>
            </a:r>
            <a:endParaRPr sz="54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5257800" y="4248150"/>
            <a:ext cx="3810000" cy="7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Romar</a:t>
            </a:r>
            <a:r>
              <a:rPr lang="en-US" dirty="0" smtClean="0"/>
              <a:t> S. </a:t>
            </a:r>
            <a:r>
              <a:rPr lang="en-US" dirty="0" err="1" smtClean="0"/>
              <a:t>Melancolico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54" y="2343150"/>
            <a:ext cx="1467446" cy="14696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77" y="2343150"/>
            <a:ext cx="1452323" cy="14523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Facing the Giants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Identify your giants</a:t>
            </a:r>
            <a:endParaRPr sz="480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Receive anointing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Develop your </a:t>
            </a:r>
            <a:br>
              <a:rPr lang="en-US" sz="4800" dirty="0" smtClean="0"/>
            </a:br>
            <a:r>
              <a:rPr lang="en-US" sz="4800" dirty="0" smtClean="0"/>
              <a:t>God-given abilities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Focus on your goal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25</Words>
  <PresentationFormat>On-screen Show (16:9)</PresentationFormat>
  <Paragraphs>12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Imogen template</vt:lpstr>
      <vt:lpstr>Good Morning</vt:lpstr>
      <vt:lpstr>Facing the Giants</vt:lpstr>
      <vt:lpstr>Identify your giants</vt:lpstr>
      <vt:lpstr>Receive anointing</vt:lpstr>
      <vt:lpstr>Develop your  God-given abilities</vt:lpstr>
      <vt:lpstr>Focus on your goal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RSM</dc:creator>
  <cp:lastModifiedBy>RSM</cp:lastModifiedBy>
  <cp:revision>20</cp:revision>
  <dcterms:modified xsi:type="dcterms:W3CDTF">2023-03-23T13:18:28Z</dcterms:modified>
</cp:coreProperties>
</file>