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59" r:id="rId6"/>
    <p:sldId id="273" r:id="rId7"/>
    <p:sldId id="284" r:id="rId8"/>
    <p:sldId id="285"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9" d="100"/>
          <a:sy n="69" d="100"/>
        </p:scale>
        <p:origin x="780"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Who are who you 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Who are who you 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Who are who you 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FLEXIBILITY</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Willingness to be expand</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DB88A911-C9AB-4245-8A20-5A06108094AF}" type="presOf" srcId="{B1AFA1AF-0FF8-45B3-A6D0-0E255A2F637D}" destId="{57741AD6-DFD2-814C-A051-E841CC65A4EA}"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DB1D962D-409E-D840-8C70-0D3A99E96A69}" type="presOf" srcId="{E9682B4F-0217-4B50-923E-C104AA24290F}" destId="{12C6F6CB-CEC3-A749-930B-00502DB5A1B0}" srcOrd="0" destOrd="0" presId="urn:microsoft.com/office/officeart/2008/layout/LinedList"/>
    <dgm:cxn modelId="{D012C86A-5FCF-F74E-A1E4-DA1AAC68B769}" type="presOf" srcId="{50418D2B-9486-42DE-AFDD-1D31420040FF}" destId="{040275F6-8CD8-B443-8E15-E2EA8C115BE0}"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B9992E53-656B-E848-AF8E-65823B9AD34E}" type="presOf" srcId="{0DD8915E-DC14-41D6-9BB5-F49E1C265163}" destId="{6564C5E9-1595-624A-93AF-6AD41D06A4F7}" srcOrd="0" destOrd="0" presId="urn:microsoft.com/office/officeart/2008/layout/LinedList"/>
    <dgm:cxn modelId="{864E7292-9A7E-3F43-81DD-D653DF53DEF3}" type="presOf" srcId="{0EC0C300-11E4-45CF-8418-973585107209}" destId="{DAF6D365-7021-E74E-8AD3-AB3AC6A0D057}"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24FD07F8-A7B8-6241-8064-11664CC65CE1}" type="presOf" srcId="{73D947E0-108F-4D20-A71E-3CF329F97212}" destId="{16779ABC-4458-134D-8407-3B550EE07267}" srcOrd="0" destOrd="0" presId="urn:microsoft.com/office/officeart/2008/layout/LinedList"/>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FLEXIBILITY</a:t>
          </a: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Willingness to be expand</a:t>
          </a: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7/24/2023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3</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421046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5</a:t>
            </a:fld>
            <a:endParaRPr lang="en-US" dirty="0"/>
          </a:p>
        </p:txBody>
      </p:sp>
    </p:spTree>
    <p:extLst>
      <p:ext uri="{BB962C8B-B14F-4D97-AF65-F5344CB8AC3E}">
        <p14:creationId xmlns:p14="http://schemas.microsoft.com/office/powerpoint/2010/main" val="150797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20954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Be The New Wineskin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Romar S. </a:t>
            </a:r>
            <a:r>
              <a:rPr lang="en-US" dirty="0" err="1"/>
              <a:t>Melancolico</a:t>
            </a:r>
            <a:r>
              <a:rPr lang="en-US" dirty="0"/>
              <a:t> </a:t>
            </a:r>
            <a:br>
              <a:rPr lang="en-US" dirty="0"/>
            </a:br>
            <a:r>
              <a:rPr lang="en-US" dirty="0"/>
              <a:t>Batch Lamentation</a:t>
            </a:r>
          </a:p>
        </p:txBody>
      </p:sp>
      <p:pic>
        <p:nvPicPr>
          <p:cNvPr id="4" name="Picture 3">
            <a:extLst>
              <a:ext uri="{FF2B5EF4-FFF2-40B4-BE49-F238E27FC236}">
                <a16:creationId xmlns:a16="http://schemas.microsoft.com/office/drawing/2014/main" id="{5CD4B9BC-FF13-0CF4-0D7E-A6897CCA3D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9173" y="4559348"/>
            <a:ext cx="1467446" cy="14696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D84C7A50-D3AF-72DF-FEBC-FDDF3A6A3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96" y="4559348"/>
            <a:ext cx="1452323" cy="14523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753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Mark 2:22</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2800" dirty="0"/>
              <a:t>And no one pours new wine into old wineskins. Otherwise, the wine will burst the skins, and both the wine and the wineskins will be ruined. No, they pour new wine into new wineskins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pic>
        <p:nvPicPr>
          <p:cNvPr id="18" name="Picture Placeholder 17">
            <a:extLst>
              <a:ext uri="{FF2B5EF4-FFF2-40B4-BE49-F238E27FC236}">
                <a16:creationId xmlns:a16="http://schemas.microsoft.com/office/drawing/2014/main" id="{0D1A486F-E596-1C9D-DA77-49A59EF3EEAF}"/>
              </a:ext>
            </a:extLst>
          </p:cNvPr>
          <p:cNvPicPr>
            <a:picLocks noGrp="1" noChangeAspect="1"/>
          </p:cNvPicPr>
          <p:nvPr>
            <p:ph type="pic" idx="1"/>
          </p:nvPr>
        </p:nvPicPr>
        <p:blipFill>
          <a:blip r:embed="rId2"/>
          <a:srcRect t="4111" b="4111"/>
          <a:stretch>
            <a:fillRect/>
          </a:stretch>
        </p:blipFill>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482711" y="724194"/>
            <a:ext cx="6229530" cy="1325563"/>
          </a:xfrm>
        </p:spPr>
        <p:txBody>
          <a:bodyPr/>
          <a:lstStyle/>
          <a:p>
            <a:pPr algn="l"/>
            <a:r>
              <a:rPr lang="en-US" dirty="0"/>
              <a:t>Old Wineskin</a:t>
            </a:r>
          </a:p>
        </p:txBody>
      </p:sp>
      <p:sp>
        <p:nvSpPr>
          <p:cNvPr id="5" name="Content Placeholder 4">
            <a:extLst>
              <a:ext uri="{FF2B5EF4-FFF2-40B4-BE49-F238E27FC236}">
                <a16:creationId xmlns:a16="http://schemas.microsoft.com/office/drawing/2014/main" id="{C6BD8DDB-D64C-56C1-BABB-AD6C4CCC8320}"/>
              </a:ext>
            </a:extLst>
          </p:cNvPr>
          <p:cNvSpPr>
            <a:spLocks noGrp="1"/>
          </p:cNvSpPr>
          <p:nvPr>
            <p:ph idx="1"/>
          </p:nvPr>
        </p:nvSpPr>
        <p:spPr>
          <a:xfrm>
            <a:off x="6096000" y="491559"/>
            <a:ext cx="5613289" cy="4351338"/>
          </a:xfrm>
        </p:spPr>
        <p:txBody>
          <a:bodyPr>
            <a:normAutofit/>
          </a:bodyPr>
          <a:lstStyle/>
          <a:p>
            <a:pPr algn="ctr"/>
            <a:endParaRPr lang="en-US" sz="7200" dirty="0"/>
          </a:p>
          <a:p>
            <a:pPr algn="ctr"/>
            <a:r>
              <a:rPr lang="en-US" sz="3200" dirty="0"/>
              <a:t>   </a:t>
            </a:r>
            <a:br>
              <a:rPr lang="en-US" sz="3200" dirty="0"/>
            </a:br>
            <a:r>
              <a:rPr lang="en-US" sz="9600" b="1" dirty="0"/>
              <a:t>Symbols</a:t>
            </a:r>
          </a:p>
        </p:txBody>
      </p:sp>
      <p:sp>
        <p:nvSpPr>
          <p:cNvPr id="6" name="Title 3">
            <a:extLst>
              <a:ext uri="{FF2B5EF4-FFF2-40B4-BE49-F238E27FC236}">
                <a16:creationId xmlns:a16="http://schemas.microsoft.com/office/drawing/2014/main" id="{DE7657F3-DFA9-874E-31A2-A5DA7F51CBDC}"/>
              </a:ext>
            </a:extLst>
          </p:cNvPr>
          <p:cNvSpPr txBox="1">
            <a:spLocks/>
          </p:cNvSpPr>
          <p:nvPr/>
        </p:nvSpPr>
        <p:spPr>
          <a:xfrm>
            <a:off x="482711" y="251413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a:t>
            </a:r>
          </a:p>
        </p:txBody>
      </p:sp>
      <p:sp>
        <p:nvSpPr>
          <p:cNvPr id="7" name="Title 3">
            <a:extLst>
              <a:ext uri="{FF2B5EF4-FFF2-40B4-BE49-F238E27FC236}">
                <a16:creationId xmlns:a16="http://schemas.microsoft.com/office/drawing/2014/main" id="{256D9115-4D37-ADCD-1ECB-B9DFF0F27845}"/>
              </a:ext>
            </a:extLst>
          </p:cNvPr>
          <p:cNvSpPr txBox="1">
            <a:spLocks/>
          </p:cNvSpPr>
          <p:nvPr/>
        </p:nvSpPr>
        <p:spPr>
          <a:xfrm>
            <a:off x="482711" y="430407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Wineskin</a:t>
            </a:r>
          </a:p>
        </p:txBody>
      </p:sp>
    </p:spTree>
    <p:extLst>
      <p:ext uri="{BB962C8B-B14F-4D97-AF65-F5344CB8AC3E}">
        <p14:creationId xmlns:p14="http://schemas.microsoft.com/office/powerpoint/2010/main" val="347413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err="1"/>
              <a:t>wineskine</a:t>
            </a:r>
            <a:endParaRPr lang="en-US"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245436274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4</a:t>
            </a:fld>
            <a:endParaRPr lang="en-US" dirty="0"/>
          </a:p>
        </p:txBody>
      </p:sp>
    </p:spTree>
    <p:extLst>
      <p:ext uri="{BB962C8B-B14F-4D97-AF65-F5344CB8AC3E}">
        <p14:creationId xmlns:p14="http://schemas.microsoft.com/office/powerpoint/2010/main" val="67786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err="1"/>
              <a:t>wineskine</a:t>
            </a:r>
            <a:endParaRPr lang="en-US"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672146986"/>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314851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err="1"/>
              <a:t>wineskine</a:t>
            </a:r>
            <a:endParaRPr lang="en-US"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83751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{0DB12F2F-498F-455F-9136-D89576F2339B}tf11964407_win32</Template>
  <TotalTime>63</TotalTime>
  <Words>153</Words>
  <Application>Microsoft Office PowerPoint</Application>
  <PresentationFormat>Widescreen</PresentationFormat>
  <Paragraphs>41</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Courier New</vt:lpstr>
      <vt:lpstr>Gill Sans Nova</vt:lpstr>
      <vt:lpstr>Gill Sans Nova Light</vt:lpstr>
      <vt:lpstr>Sagona Book</vt:lpstr>
      <vt:lpstr>Custom</vt:lpstr>
      <vt:lpstr>Be The New Wineskin</vt:lpstr>
      <vt:lpstr>Mark 2:22</vt:lpstr>
      <vt:lpstr>Old Wineskin</vt:lpstr>
      <vt:lpstr>How to be a new wineskine</vt:lpstr>
      <vt:lpstr>How to be a new wineskine</vt:lpstr>
      <vt:lpstr>How to be a new wineskine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The New Wineskin</dc:title>
  <dc:creator>Alkaloid</dc:creator>
  <cp:lastModifiedBy>Alkaloid</cp:lastModifiedBy>
  <cp:revision>3</cp:revision>
  <dcterms:created xsi:type="dcterms:W3CDTF">2023-07-24T02:39:25Z</dcterms:created>
  <dcterms:modified xsi:type="dcterms:W3CDTF">2023-07-24T03:42:56Z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