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5"/>
  </p:notesMasterIdLst>
  <p:sldIdLst>
    <p:sldId id="258" r:id="rId2"/>
    <p:sldId id="256" r:id="rId3"/>
    <p:sldId id="259" r:id="rId4"/>
    <p:sldId id="297" r:id="rId5"/>
    <p:sldId id="298" r:id="rId6"/>
    <p:sldId id="299" r:id="rId7"/>
    <p:sldId id="261" r:id="rId8"/>
    <p:sldId id="260" r:id="rId9"/>
    <p:sldId id="29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89b53d51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89b53d51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89b53d51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89b53d51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Good Morning</a:t>
            </a:r>
            <a:endParaRPr sz="54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5257800" y="4248150"/>
            <a:ext cx="3810000" cy="7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Romar</a:t>
            </a:r>
            <a:r>
              <a:rPr lang="en-US" dirty="0" smtClean="0"/>
              <a:t> S. </a:t>
            </a:r>
            <a:r>
              <a:rPr lang="en-US" dirty="0" err="1" smtClean="0"/>
              <a:t>Melancolico</a:t>
            </a:r>
            <a:endParaRPr/>
          </a:p>
        </p:txBody>
      </p:sp>
      <p:pic>
        <p:nvPicPr>
          <p:cNvPr id="1026" name="Picture 2" descr="E:\Documents\Ekklesia Valencia\MT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0975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Facing Giants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Mobile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/>
            </a:path>
            <a:tileRect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Identify your giants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50"/>
            <a:ext cx="90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6308400" cy="319775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S</a:t>
            </a: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W</a:t>
            </a: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O</a:t>
            </a: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23" name="Google Shape;723;p4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63" name="Google Shape;763;p4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732697" y="1705894"/>
            <a:ext cx="3282274" cy="2950827"/>
            <a:chOff x="3778727" y="4460423"/>
            <a:chExt cx="720160" cy="647438"/>
          </a:xfrm>
        </p:grpSpPr>
        <p:sp>
          <p:nvSpPr>
            <p:cNvPr id="765" name="Google Shape;765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772" name="Google Shape;772;p43"/>
          <p:cNvCxnSpPr/>
          <p:nvPr/>
        </p:nvCxnSpPr>
        <p:spPr>
          <a:xfrm>
            <a:off x="4942415" y="2194574"/>
            <a:ext cx="96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3" name="Google Shape;773;p43"/>
          <p:cNvSpPr txBox="1"/>
          <p:nvPr/>
        </p:nvSpPr>
        <p:spPr>
          <a:xfrm>
            <a:off x="5959885" y="203806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4" name="Google Shape;774;p43"/>
          <p:cNvCxnSpPr/>
          <p:nvPr/>
        </p:nvCxnSpPr>
        <p:spPr>
          <a:xfrm>
            <a:off x="4800801" y="2632695"/>
            <a:ext cx="11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5" name="Google Shape;775;p43"/>
          <p:cNvSpPr txBox="1"/>
          <p:nvPr/>
        </p:nvSpPr>
        <p:spPr>
          <a:xfrm>
            <a:off x="5959885" y="247617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6" name="Google Shape;776;p43"/>
          <p:cNvCxnSpPr/>
          <p:nvPr/>
        </p:nvCxnSpPr>
        <p:spPr>
          <a:xfrm>
            <a:off x="4599559" y="3070816"/>
            <a:ext cx="1304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7" name="Google Shape;777;p43"/>
          <p:cNvSpPr txBox="1"/>
          <p:nvPr/>
        </p:nvSpPr>
        <p:spPr>
          <a:xfrm>
            <a:off x="5959885" y="291428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8" name="Google Shape;778;p43"/>
          <p:cNvCxnSpPr/>
          <p:nvPr/>
        </p:nvCxnSpPr>
        <p:spPr>
          <a:xfrm>
            <a:off x="4428130" y="3508915"/>
            <a:ext cx="1475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9" name="Google Shape;779;p43"/>
          <p:cNvSpPr txBox="1"/>
          <p:nvPr/>
        </p:nvSpPr>
        <p:spPr>
          <a:xfrm>
            <a:off x="5959885" y="335240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4241784" y="3947036"/>
            <a:ext cx="1662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1" name="Google Shape;781;p43"/>
          <p:cNvSpPr txBox="1"/>
          <p:nvPr/>
        </p:nvSpPr>
        <p:spPr>
          <a:xfrm>
            <a:off x="5959885" y="379051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2" name="Google Shape;782;p43"/>
          <p:cNvCxnSpPr/>
          <p:nvPr/>
        </p:nvCxnSpPr>
        <p:spPr>
          <a:xfrm>
            <a:off x="4048000" y="4385135"/>
            <a:ext cx="18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3" name="Google Shape;783;p43"/>
          <p:cNvSpPr txBox="1"/>
          <p:nvPr/>
        </p:nvSpPr>
        <p:spPr>
          <a:xfrm>
            <a:off x="5959885" y="422862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pic>
        <p:nvPicPr>
          <p:cNvPr id="790" name="Google Shape;790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178475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1" name="Google Shape;791;p44"/>
          <p:cNvSpPr txBox="1"/>
          <p:nvPr/>
        </p:nvSpPr>
        <p:spPr>
          <a:xfrm>
            <a:off x="1183063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2" name="Google Shape;79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6059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2990647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793642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4798230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01226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6605814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r>
              <a:rPr lang="en"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803" name="Google Shape;80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93" name="Google Shape;893;p4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  <p:graphicFrame>
        <p:nvGraphicFramePr>
          <p:cNvPr id="894" name="Google Shape;894;p46"/>
          <p:cNvGraphicFramePr/>
          <p:nvPr/>
        </p:nvGraphicFramePr>
        <p:xfrm>
          <a:off x="855300" y="1722500"/>
          <a:ext cx="7530600" cy="2986820"/>
        </p:xfrm>
        <a:graphic>
          <a:graphicData uri="http://schemas.openxmlformats.org/drawingml/2006/table">
            <a:tbl>
              <a:tblPr>
                <a:noFill/>
                <a:tableStyleId>{DA45F09D-0C3F-4549-A737-6A49AB54CD03}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Receive anointing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48" name="Google Shape;1648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9" name="Google Shape;1649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1" name="Google Shape;1651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52" name="Google Shape;1652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3" name="Google Shape;1653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4" name="Google Shape;1654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55" name="Google Shape;1655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7" name="Google Shape;1657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58" name="Google Shape;1658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9" name="Google Shape;1659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Develop your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God-given </a:t>
            </a:r>
            <a:r>
              <a:rPr lang="en-US" sz="4800" dirty="0" smtClean="0"/>
              <a:t>abilities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/>
              <a:t>Focus on your goal</a:t>
            </a:r>
            <a:endParaRPr sz="480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1401</Words>
  <PresentationFormat>On-screen Show (16:9)</PresentationFormat>
  <Paragraphs>382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Imogen template</vt:lpstr>
      <vt:lpstr>Good Morning</vt:lpstr>
      <vt:lpstr>Facing Giants</vt:lpstr>
      <vt:lpstr>Identify your giants</vt:lpstr>
      <vt:lpstr>Receive anointing</vt:lpstr>
      <vt:lpstr>Develop your  God-given abilities</vt:lpstr>
      <vt:lpstr>Focus on your goal</vt:lpstr>
      <vt:lpstr>This is a slide title</vt:lpstr>
      <vt:lpstr>Slide 8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Slide 23</vt:lpstr>
      <vt:lpstr>Slide 24</vt:lpstr>
      <vt:lpstr>Slide 25</vt:lpstr>
      <vt:lpstr>Slide 26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Slide 40</vt:lpstr>
      <vt:lpstr>Diagrams and infographics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RSM</dc:creator>
  <cp:lastModifiedBy>RSM</cp:lastModifiedBy>
  <cp:revision>9</cp:revision>
  <dcterms:modified xsi:type="dcterms:W3CDTF">2023-03-14T14:24:10Z</dcterms:modified>
</cp:coreProperties>
</file>