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9b53d510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9b53d51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89b53d510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89b53d51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89b53d510_0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89b53d51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4faba6ad1_1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4faba6ad1_1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645f727765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645f7277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1" name="Google Shape;521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/>
          </a:p>
        </p:txBody>
      </p:sp>
      <p:sp>
        <p:nvSpPr>
          <p:cNvPr id="527" name="Google Shape;527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Mobile</a:t>
            </a:r>
            <a:r>
              <a:rPr b="1" lang="en">
                <a:solidFill>
                  <a:srgbClr val="19BBD5"/>
                </a:solidFill>
              </a:rPr>
              <a:t>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54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8" name="Google Shape;558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4" name="Google Shape;564;p32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67" name="Google Shape;567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001864" y="1403979"/>
            <a:ext cx="3918761" cy="24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602" name="Google Shape;602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608" name="Google Shape;608;p36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b="1" lang="en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b="1" lang="en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b="1" lang="en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b="1" lang="en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b="1" lang="en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16" name="Google Shape;616;p3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23" name="Google Shape;623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745467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6169842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594218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5018593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4442969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3867344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3291720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716095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140471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1564846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989222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413597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0" y="2755950"/>
            <a:ext cx="5556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670537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8" name="Google Shape;638;p38"/>
          <p:cNvSpPr txBox="1"/>
          <p:nvPr/>
        </p:nvSpPr>
        <p:spPr>
          <a:xfrm>
            <a:off x="63476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182271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0" name="Google Shape;640;p38"/>
          <p:cNvSpPr txBox="1"/>
          <p:nvPr/>
        </p:nvSpPr>
        <p:spPr>
          <a:xfrm>
            <a:off x="178825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297489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2" name="Google Shape;642;p38"/>
          <p:cNvSpPr txBox="1"/>
          <p:nvPr/>
        </p:nvSpPr>
        <p:spPr>
          <a:xfrm>
            <a:off x="294175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3" name="Google Shape;643;p38"/>
          <p:cNvCxnSpPr/>
          <p:nvPr/>
        </p:nvCxnSpPr>
        <p:spPr>
          <a:xfrm rot="10800000">
            <a:off x="412707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4" name="Google Shape;644;p38"/>
          <p:cNvSpPr txBox="1"/>
          <p:nvPr/>
        </p:nvSpPr>
        <p:spPr>
          <a:xfrm>
            <a:off x="409524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>
            <a:off x="5279254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6" name="Google Shape;646;p38"/>
          <p:cNvSpPr txBox="1"/>
          <p:nvPr/>
        </p:nvSpPr>
        <p:spPr>
          <a:xfrm>
            <a:off x="524873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 rot="10800000">
            <a:off x="643143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8" name="Google Shape;648;p38"/>
          <p:cNvSpPr txBox="1"/>
          <p:nvPr/>
        </p:nvSpPr>
        <p:spPr>
          <a:xfrm>
            <a:off x="640223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9" name="Google Shape;649;p38"/>
          <p:cNvCxnSpPr/>
          <p:nvPr/>
        </p:nvCxnSpPr>
        <p:spPr>
          <a:xfrm rot="10800000">
            <a:off x="1255475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0" name="Google Shape;650;p38"/>
          <p:cNvSpPr txBox="1"/>
          <p:nvPr/>
        </p:nvSpPr>
        <p:spPr>
          <a:xfrm>
            <a:off x="1194310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1" name="Google Shape;651;p38"/>
          <p:cNvCxnSpPr/>
          <p:nvPr/>
        </p:nvCxnSpPr>
        <p:spPr>
          <a:xfrm rot="10800000">
            <a:off x="2407654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2" name="Google Shape;652;p38"/>
          <p:cNvSpPr txBox="1"/>
          <p:nvPr/>
        </p:nvSpPr>
        <p:spPr>
          <a:xfrm>
            <a:off x="2354478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 rot="10800000">
            <a:off x="355983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4" name="Google Shape;654;p38"/>
          <p:cNvSpPr txBox="1"/>
          <p:nvPr/>
        </p:nvSpPr>
        <p:spPr>
          <a:xfrm>
            <a:off x="3514646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5" name="Google Shape;655;p38"/>
          <p:cNvCxnSpPr/>
          <p:nvPr/>
        </p:nvCxnSpPr>
        <p:spPr>
          <a:xfrm rot="10800000">
            <a:off x="471201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6" name="Google Shape;656;p38"/>
          <p:cNvSpPr txBox="1"/>
          <p:nvPr/>
        </p:nvSpPr>
        <p:spPr>
          <a:xfrm>
            <a:off x="4674814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7" name="Google Shape;657;p38"/>
          <p:cNvCxnSpPr/>
          <p:nvPr/>
        </p:nvCxnSpPr>
        <p:spPr>
          <a:xfrm rot="10800000">
            <a:off x="58641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8" name="Google Shape;658;p38"/>
          <p:cNvSpPr txBox="1"/>
          <p:nvPr/>
        </p:nvSpPr>
        <p:spPr>
          <a:xfrm>
            <a:off x="5834982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9" name="Google Shape;659;p38"/>
          <p:cNvCxnSpPr/>
          <p:nvPr/>
        </p:nvCxnSpPr>
        <p:spPr>
          <a:xfrm rot="10800000">
            <a:off x="7016371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0" name="Google Shape;660;p38"/>
          <p:cNvSpPr txBox="1"/>
          <p:nvPr/>
        </p:nvSpPr>
        <p:spPr>
          <a:xfrm>
            <a:off x="6983418" y="3648150"/>
            <a:ext cx="90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66" name="Google Shape;666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705" name="Google Shape;705;p4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79296" cy="386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S</a:t>
            </a: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W</a:t>
            </a: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O</a:t>
            </a: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23" name="Google Shape;723;p4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63" name="Google Shape;763;p4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4" name="Google Shape;764;p43"/>
          <p:cNvGrpSpPr/>
          <p:nvPr/>
        </p:nvGrpSpPr>
        <p:grpSpPr>
          <a:xfrm>
            <a:off x="1732697" y="1705894"/>
            <a:ext cx="3282274" cy="2950827"/>
            <a:chOff x="3778727" y="4460423"/>
            <a:chExt cx="720160" cy="647438"/>
          </a:xfrm>
        </p:grpSpPr>
        <p:sp>
          <p:nvSpPr>
            <p:cNvPr id="765" name="Google Shape;765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772" name="Google Shape;772;p43"/>
          <p:cNvCxnSpPr/>
          <p:nvPr/>
        </p:nvCxnSpPr>
        <p:spPr>
          <a:xfrm>
            <a:off x="4942415" y="2194574"/>
            <a:ext cx="96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3" name="Google Shape;773;p43"/>
          <p:cNvSpPr txBox="1"/>
          <p:nvPr/>
        </p:nvSpPr>
        <p:spPr>
          <a:xfrm>
            <a:off x="5959885" y="2038064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4" name="Google Shape;774;p43"/>
          <p:cNvCxnSpPr/>
          <p:nvPr/>
        </p:nvCxnSpPr>
        <p:spPr>
          <a:xfrm>
            <a:off x="4800801" y="2632695"/>
            <a:ext cx="1103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5" name="Google Shape;775;p43"/>
          <p:cNvSpPr txBox="1"/>
          <p:nvPr/>
        </p:nvSpPr>
        <p:spPr>
          <a:xfrm>
            <a:off x="5959885" y="2476177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6" name="Google Shape;776;p43"/>
          <p:cNvCxnSpPr/>
          <p:nvPr/>
        </p:nvCxnSpPr>
        <p:spPr>
          <a:xfrm>
            <a:off x="4599559" y="3070816"/>
            <a:ext cx="1304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7" name="Google Shape;777;p43"/>
          <p:cNvSpPr txBox="1"/>
          <p:nvPr/>
        </p:nvSpPr>
        <p:spPr>
          <a:xfrm>
            <a:off x="5959885" y="2914289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8" name="Google Shape;778;p43"/>
          <p:cNvCxnSpPr/>
          <p:nvPr/>
        </p:nvCxnSpPr>
        <p:spPr>
          <a:xfrm>
            <a:off x="4428130" y="3508915"/>
            <a:ext cx="1475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9" name="Google Shape;779;p43"/>
          <p:cNvSpPr txBox="1"/>
          <p:nvPr/>
        </p:nvSpPr>
        <p:spPr>
          <a:xfrm>
            <a:off x="5959885" y="3352401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0" name="Google Shape;780;p43"/>
          <p:cNvCxnSpPr/>
          <p:nvPr/>
        </p:nvCxnSpPr>
        <p:spPr>
          <a:xfrm>
            <a:off x="4241784" y="3947036"/>
            <a:ext cx="1662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1" name="Google Shape;781;p43"/>
          <p:cNvSpPr txBox="1"/>
          <p:nvPr/>
        </p:nvSpPr>
        <p:spPr>
          <a:xfrm>
            <a:off x="5959885" y="3790513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2" name="Google Shape;782;p43"/>
          <p:cNvCxnSpPr/>
          <p:nvPr/>
        </p:nvCxnSpPr>
        <p:spPr>
          <a:xfrm>
            <a:off x="4048000" y="4385135"/>
            <a:ext cx="1848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3" name="Google Shape;783;p43"/>
          <p:cNvSpPr txBox="1"/>
          <p:nvPr/>
        </p:nvSpPr>
        <p:spPr>
          <a:xfrm>
            <a:off x="5959885" y="4228625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89" name="Google Shape;789;p4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0" name="Google Shape;790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1178475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1183063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2" name="Google Shape;7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6059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2990647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793642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4798230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6" name="Google Shape;796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601226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44"/>
          <p:cNvSpPr txBox="1"/>
          <p:nvPr/>
        </p:nvSpPr>
        <p:spPr>
          <a:xfrm>
            <a:off x="6605814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803" name="Google Shape;80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05" name="Google Shape;80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1" name="Google Shape;851;p4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53" name="Google Shape;85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75" name="Google Shape;87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76" name="Google Shape;87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877" name="Google Shape;87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93" name="Google Shape;893;p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94" name="Google Shape;894;p46"/>
          <p:cNvGraphicFramePr/>
          <p:nvPr/>
        </p:nvGraphicFramePr>
        <p:xfrm>
          <a:off x="855300" y="17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{DA45F09D-0C3F-4549-A737-6A49AB54CD03}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47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900" name="Google Shape;900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907" name="Google Shape;907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910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2371223" y="851156"/>
            <a:ext cx="239876" cy="2760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2852216" y="85200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915" name="Google Shape;915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919" name="Google Shape;919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4190862" y="850726"/>
            <a:ext cx="317308" cy="276921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925" name="Google Shape;925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946" name="Google Shape;946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949" name="Google Shape;949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953" name="Google Shape;953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957" name="Google Shape;957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47"/>
          <p:cNvSpPr/>
          <p:nvPr/>
        </p:nvSpPr>
        <p:spPr>
          <a:xfrm>
            <a:off x="2346808" y="1310265"/>
            <a:ext cx="288706" cy="28701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7"/>
          <p:cNvSpPr/>
          <p:nvPr/>
        </p:nvSpPr>
        <p:spPr>
          <a:xfrm>
            <a:off x="2811827" y="1324583"/>
            <a:ext cx="287844" cy="2583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3280620" y="1326685"/>
            <a:ext cx="279436" cy="25417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54462" y="13292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966" name="Google Shape;966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969" name="Google Shape;96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972" name="Google Shape;972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975" name="Google Shape;975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978" name="Google Shape;978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983" name="Google Shape;983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986" name="Google Shape;986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2817289" y="1779918"/>
            <a:ext cx="276921" cy="27690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0" name="Google Shape;990;p47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991" name="Google Shape;991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47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994" name="Google Shape;994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47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1000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1003" name="Google Shape;1003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1009" name="Google Shape;1009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1015" name="Google Shape;1015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47"/>
          <p:cNvSpPr/>
          <p:nvPr/>
        </p:nvSpPr>
        <p:spPr>
          <a:xfrm>
            <a:off x="1430260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7"/>
          <p:cNvSpPr/>
          <p:nvPr/>
        </p:nvSpPr>
        <p:spPr>
          <a:xfrm>
            <a:off x="1894849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7"/>
          <p:cNvSpPr/>
          <p:nvPr/>
        </p:nvSpPr>
        <p:spPr>
          <a:xfrm>
            <a:off x="2359438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1023" name="Google Shape;1023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47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1026" name="Google Shape;1026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47"/>
          <p:cNvSpPr/>
          <p:nvPr/>
        </p:nvSpPr>
        <p:spPr>
          <a:xfrm>
            <a:off x="4217793" y="2244075"/>
            <a:ext cx="263447" cy="27774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4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1033" name="Google Shape;1033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1036" name="Google Shape;1036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1042" name="Google Shape;1042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47"/>
          <p:cNvSpPr/>
          <p:nvPr/>
        </p:nvSpPr>
        <p:spPr>
          <a:xfrm>
            <a:off x="1888542" y="26703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1459724" y="26703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1047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050" name="Google Shape;1050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3738472" y="2701099"/>
            <a:ext cx="292910" cy="29289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1054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1057" name="Google Shape;1057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939583" y="3186725"/>
            <a:ext cx="318979" cy="25081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4703007" y="2687625"/>
            <a:ext cx="222198" cy="3198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4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1063" name="Google Shape;1063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1066" name="Google Shape;1066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1071" name="Google Shape;1071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1075" name="Google Shape;1075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107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47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108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108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109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4652505" y="3150541"/>
            <a:ext cx="323200" cy="3231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7" name="Google Shape;1097;p47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1098" name="Google Shape;1098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47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1101" name="Google Shape;1101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1396591" y="3683293"/>
            <a:ext cx="330782" cy="18685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1107" name="Google Shape;1107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1111" name="Google Shape;1111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47"/>
          <p:cNvSpPr/>
          <p:nvPr/>
        </p:nvSpPr>
        <p:spPr>
          <a:xfrm>
            <a:off x="3280207" y="3636581"/>
            <a:ext cx="280263" cy="2802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7"/>
          <p:cNvSpPr/>
          <p:nvPr/>
        </p:nvSpPr>
        <p:spPr>
          <a:xfrm>
            <a:off x="2815618" y="3654259"/>
            <a:ext cx="280263" cy="24492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3743521" y="3635323"/>
            <a:ext cx="282813" cy="28279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1118" name="Google Shape;1118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47"/>
          <p:cNvSpPr/>
          <p:nvPr/>
        </p:nvSpPr>
        <p:spPr>
          <a:xfrm>
            <a:off x="4668495" y="3631119"/>
            <a:ext cx="291221" cy="291204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1123" name="Google Shape;1123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47"/>
          <p:cNvSpPr/>
          <p:nvPr/>
        </p:nvSpPr>
        <p:spPr>
          <a:xfrm>
            <a:off x="905501" y="4128100"/>
            <a:ext cx="383781" cy="22641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7" name="Google Shape;1127;p47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1128" name="Google Shape;1128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1134" name="Google Shape;1134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1138" name="Google Shape;1138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1142" name="Google Shape;1142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1148" name="Google Shape;1148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1154" name="Google Shape;1154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1157" name="Google Shape;1157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47"/>
          <p:cNvSpPr/>
          <p:nvPr/>
        </p:nvSpPr>
        <p:spPr>
          <a:xfrm>
            <a:off x="4650402" y="4150827"/>
            <a:ext cx="327404" cy="18096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47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1165" name="Google Shape;1165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1171" name="Google Shape;1171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191588" y="25803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47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1175" name="Google Shape;1175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47"/>
          <p:cNvSpPr/>
          <p:nvPr/>
        </p:nvSpPr>
        <p:spPr>
          <a:xfrm>
            <a:off x="7076576" y="25597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47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1179" name="Google Shape;117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47"/>
          <p:cNvSpPr/>
          <p:nvPr/>
        </p:nvSpPr>
        <p:spPr>
          <a:xfrm>
            <a:off x="6480248" y="36598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3" name="Google Shape;1183;p4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33" name="Google Shape;1633;p4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/>
        </p:nvSpPr>
        <p:spPr>
          <a:xfrm>
            <a:off x="1265300" y="1289225"/>
            <a:ext cx="7014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9" name="Google Shape;1639;p4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0" name="Google Shape;1640;p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7" name="Google Shape;1647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48" name="Google Shape;1648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9" name="Google Shape;1649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1" name="Google Shape;1651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52" name="Google Shape;1652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3" name="Google Shape;1653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4" name="Google Shape;1654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55" name="Google Shape;1655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7" name="Google Shape;1657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58" name="Google Shape;1658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9" name="Google Shape;1659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