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Default Extension="svg" ContentType="image/svg+xml"/>
  <Override PartName="/docMetadata/LabelInfo.xml" ContentType="application/vnd.ms-office.classificationlabel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72" r:id="rId5"/>
    <p:sldId id="259" r:id="rId6"/>
    <p:sldId id="273" r:id="rId7"/>
    <p:sldId id="284" r:id="rId8"/>
    <p:sldId id="285" r:id="rId9"/>
    <p:sldId id="286"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605" autoAdjust="0"/>
    <p:restoredTop sz="94830"/>
  </p:normalViewPr>
  <p:slideViewPr>
    <p:cSldViewPr snapToGrid="0">
      <p:cViewPr>
        <p:scale>
          <a:sx n="100" d="100"/>
          <a:sy n="100" d="100"/>
        </p:scale>
        <p:origin x="-1644" y="-402"/>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smtClean="0">
              <a:solidFill>
                <a:schemeClr val="accent2"/>
              </a:solidFill>
              <a:latin typeface="Gill Sans Nova" panose="020B0602020104020203" pitchFamily="34" charset="0"/>
              <a:cs typeface="Gill Sans SemiBold" panose="020B0502020104020203" pitchFamily="34" charset="-79"/>
            </a:rPr>
            <a:t>Who you </a:t>
          </a:r>
          <a:r>
            <a:rPr lang="en-US" sz="1800" b="1" i="0" dirty="0">
              <a:solidFill>
                <a:schemeClr val="accent2"/>
              </a:solidFill>
              <a:latin typeface="Gill Sans Nova" panose="020B0602020104020203" pitchFamily="34" charset="0"/>
              <a:cs typeface="Gill Sans SemiBold" panose="020B0502020104020203" pitchFamily="34" charset="-79"/>
            </a:rPr>
            <a:t>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t>
        <a:bodyPr/>
        <a:lstStyle/>
        <a:p>
          <a:endParaRPr lang="en-US"/>
        </a:p>
      </dgm:t>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t>
        <a:bodyPr/>
        <a:lstStyle/>
        <a:p>
          <a:endParaRPr lang="en-US"/>
        </a:p>
      </dgm:t>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t>
        <a:bodyPr/>
        <a:lstStyle/>
        <a:p>
          <a:endParaRPr lang="en-US"/>
        </a:p>
      </dgm:t>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t>
        <a:bodyPr/>
        <a:lstStyle/>
        <a:p>
          <a:endParaRPr lang="en-US"/>
        </a:p>
      </dgm:t>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t>
        <a:bodyPr/>
        <a:lstStyle/>
        <a:p>
          <a:endParaRPr lang="en-US"/>
        </a:p>
      </dgm:t>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t>
        <a:bodyPr/>
        <a:lstStyle/>
        <a:p>
          <a:endParaRPr lang="en-US"/>
        </a:p>
      </dgm:t>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t>
        <a:bodyPr/>
        <a:lstStyle/>
        <a:p>
          <a:endParaRPr lang="en-US"/>
        </a:p>
      </dgm:t>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D012C86A-5FCF-F74E-A1E4-DA1AAC68B769}" type="presOf" srcId="{50418D2B-9486-42DE-AFDD-1D31420040FF}" destId="{040275F6-8CD8-B443-8E15-E2EA8C115BE0}" srcOrd="0" destOrd="0" presId="urn:microsoft.com/office/officeart/2008/layout/LinedList"/>
    <dgm:cxn modelId="{B9992E53-656B-E848-AF8E-65823B9AD34E}" type="presOf" srcId="{0DD8915E-DC14-41D6-9BB5-F49E1C265163}" destId="{6564C5E9-1595-624A-93AF-6AD41D06A4F7}"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381FE1CC-8184-4745-8EB3-6DE11655998D}" srcId="{73D947E0-108F-4D20-A71E-3CF329F97212}" destId="{30A490C8-22B4-4D68-875C-0F0DE2FF864D}" srcOrd="0" destOrd="0" parTransId="{035C64B0-4F0C-4FD1-BD23-B1D4C9887CBE}" sibTransId="{45495DA8-8707-41E3-A12B-FA5766269C44}"/>
    <dgm:cxn modelId="{DB1D962D-409E-D840-8C70-0D3A99E96A69}" type="presOf" srcId="{E9682B4F-0217-4B50-923E-C104AA24290F}" destId="{12C6F6CB-CEC3-A749-930B-00502DB5A1B0}"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24FD07F8-A7B8-6241-8064-11664CC65CE1}" type="presOf" srcId="{73D947E0-108F-4D20-A71E-3CF329F97212}" destId="{16779ABC-4458-134D-8407-3B550EE07267}"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864E7292-9A7E-3F43-81DD-D653DF53DEF3}" type="presOf" srcId="{0EC0C300-11E4-45CF-8418-973585107209}" destId="{DAF6D365-7021-E74E-8AD3-AB3AC6A0D057}" srcOrd="0" destOrd="0" presId="urn:microsoft.com/office/officeart/2008/layout/LinedList"/>
    <dgm:cxn modelId="{DB88A911-C9AB-4245-8A20-5A06108094AF}" type="presOf" srcId="{B1AFA1AF-0FF8-45B3-A6D0-0E255A2F637D}" destId="{57741AD6-DFD2-814C-A051-E841CC65A4EA}"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 xmlns:dsp="http://schemas.microsoft.com/office/drawing/2008/diagram" relId="rId7" minVer="http://schemas.openxmlformats.org/drawingml/2006/diagram"/>
    </a:ext>
    <a:ext uri="{C62137D5-CB1D-491B-B009-E17868A290BF}">
      <dgm14:recolorImg xmlns=""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smtClean="0">
              <a:solidFill>
                <a:schemeClr val="accent2"/>
              </a:solidFill>
              <a:latin typeface="Gill Sans Nova" panose="020B0602020104020203" pitchFamily="34" charset="0"/>
              <a:cs typeface="Gill Sans SemiBold" panose="020B0502020104020203" pitchFamily="34" charset="-79"/>
            </a:rPr>
            <a:t>Who you </a:t>
          </a:r>
          <a:r>
            <a:rPr lang="en-US" sz="1800" b="1" i="0" dirty="0">
              <a:solidFill>
                <a:schemeClr val="accent2"/>
              </a:solidFill>
              <a:latin typeface="Gill Sans Nova" panose="020B0602020104020203" pitchFamily="34" charset="0"/>
              <a:cs typeface="Gill Sans SemiBold" panose="020B0502020104020203" pitchFamily="34" charset="-79"/>
            </a:rPr>
            <a:t>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NEW HABITS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You can't get new results with old behaviors</a:t>
          </a: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t>
        <a:bodyPr/>
        <a:lstStyle/>
        <a:p>
          <a:endParaRPr lang="en-US"/>
        </a:p>
      </dgm:t>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t>
        <a:bodyPr/>
        <a:lstStyle/>
        <a:p>
          <a:endParaRPr lang="en-US"/>
        </a:p>
      </dgm:t>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t>
        <a:bodyPr/>
        <a:lstStyle/>
        <a:p>
          <a:endParaRPr lang="en-US"/>
        </a:p>
      </dgm:t>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t>
        <a:bodyPr/>
        <a:lstStyle/>
        <a:p>
          <a:endParaRPr lang="en-US"/>
        </a:p>
      </dgm:t>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t>
        <a:bodyPr/>
        <a:lstStyle/>
        <a:p>
          <a:endParaRPr lang="en-US"/>
        </a:p>
      </dgm:t>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t>
        <a:bodyPr/>
        <a:lstStyle/>
        <a:p>
          <a:endParaRPr lang="en-US"/>
        </a:p>
      </dgm:t>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t>
        <a:bodyPr/>
        <a:lstStyle/>
        <a:p>
          <a:endParaRPr lang="en-US"/>
        </a:p>
      </dgm:t>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D012C86A-5FCF-F74E-A1E4-DA1AAC68B769}" type="presOf" srcId="{50418D2B-9486-42DE-AFDD-1D31420040FF}" destId="{040275F6-8CD8-B443-8E15-E2EA8C115BE0}" srcOrd="0" destOrd="0" presId="urn:microsoft.com/office/officeart/2008/layout/LinedList"/>
    <dgm:cxn modelId="{B9992E53-656B-E848-AF8E-65823B9AD34E}" type="presOf" srcId="{0DD8915E-DC14-41D6-9BB5-F49E1C265163}" destId="{6564C5E9-1595-624A-93AF-6AD41D06A4F7}"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381FE1CC-8184-4745-8EB3-6DE11655998D}" srcId="{73D947E0-108F-4D20-A71E-3CF329F97212}" destId="{30A490C8-22B4-4D68-875C-0F0DE2FF864D}" srcOrd="0" destOrd="0" parTransId="{035C64B0-4F0C-4FD1-BD23-B1D4C9887CBE}" sibTransId="{45495DA8-8707-41E3-A12B-FA5766269C44}"/>
    <dgm:cxn modelId="{DB1D962D-409E-D840-8C70-0D3A99E96A69}" type="presOf" srcId="{E9682B4F-0217-4B50-923E-C104AA24290F}" destId="{12C6F6CB-CEC3-A749-930B-00502DB5A1B0}"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24FD07F8-A7B8-6241-8064-11664CC65CE1}" type="presOf" srcId="{73D947E0-108F-4D20-A71E-3CF329F97212}" destId="{16779ABC-4458-134D-8407-3B550EE07267}"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864E7292-9A7E-3F43-81DD-D653DF53DEF3}" type="presOf" srcId="{0EC0C300-11E4-45CF-8418-973585107209}" destId="{DAF6D365-7021-E74E-8AD3-AB3AC6A0D057}" srcOrd="0" destOrd="0" presId="urn:microsoft.com/office/officeart/2008/layout/LinedList"/>
    <dgm:cxn modelId="{DB88A911-C9AB-4245-8A20-5A06108094AF}" type="presOf" srcId="{B1AFA1AF-0FF8-45B3-A6D0-0E255A2F637D}" destId="{57741AD6-DFD2-814C-A051-E841CC65A4EA}"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 xmlns:dsp="http://schemas.microsoft.com/office/drawing/2008/diagram" relId="rId7" minVer="http://schemas.openxmlformats.org/drawingml/2006/diagram"/>
    </a:ext>
    <a:ext uri="{C62137D5-CB1D-491B-B009-E17868A290BF}">
      <dgm14:recolorImg xmlns=""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smtClean="0">
              <a:solidFill>
                <a:schemeClr val="accent2"/>
              </a:solidFill>
              <a:latin typeface="Gill Sans Nova" panose="020B0602020104020203" pitchFamily="34" charset="0"/>
              <a:cs typeface="Gill Sans SemiBold" panose="020B0502020104020203" pitchFamily="34" charset="-79"/>
            </a:rPr>
            <a:t>Who </a:t>
          </a:r>
          <a:r>
            <a:rPr lang="en-US" sz="1800" b="1" i="0" dirty="0">
              <a:solidFill>
                <a:schemeClr val="accent2"/>
              </a:solidFill>
              <a:latin typeface="Gill Sans Nova" panose="020B0602020104020203" pitchFamily="34" charset="0"/>
              <a:cs typeface="Gill Sans SemiBold" panose="020B0502020104020203" pitchFamily="34" charset="-79"/>
            </a:rPr>
            <a:t>you 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NEW HABITS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FLEXIBILITY</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Willingness to </a:t>
          </a:r>
          <a:r>
            <a:rPr lang="en-US" sz="1800" b="1" i="0" dirty="0" smtClean="0">
              <a:solidFill>
                <a:schemeClr val="accent2"/>
              </a:solidFill>
              <a:latin typeface="Gill Sans Nova" panose="020B0602020104020203" pitchFamily="34" charset="0"/>
              <a:cs typeface="Gill Sans SemiBold" panose="020B0502020104020203" pitchFamily="34" charset="-79"/>
            </a:rPr>
            <a:t>expand</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You can't get new results with old behaviors</a:t>
          </a: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t>
        <a:bodyPr/>
        <a:lstStyle/>
        <a:p>
          <a:endParaRPr lang="en-US"/>
        </a:p>
      </dgm:t>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t>
        <a:bodyPr/>
        <a:lstStyle/>
        <a:p>
          <a:endParaRPr lang="en-US"/>
        </a:p>
      </dgm:t>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t>
        <a:bodyPr/>
        <a:lstStyle/>
        <a:p>
          <a:endParaRPr lang="en-US"/>
        </a:p>
      </dgm:t>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t>
        <a:bodyPr/>
        <a:lstStyle/>
        <a:p>
          <a:endParaRPr lang="en-US"/>
        </a:p>
      </dgm:t>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t>
        <a:bodyPr/>
        <a:lstStyle/>
        <a:p>
          <a:endParaRPr lang="en-US"/>
        </a:p>
      </dgm:t>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t>
        <a:bodyPr/>
        <a:lstStyle/>
        <a:p>
          <a:endParaRPr lang="en-US"/>
        </a:p>
      </dgm:t>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t>
        <a:bodyPr/>
        <a:lstStyle/>
        <a:p>
          <a:endParaRPr lang="en-US"/>
        </a:p>
      </dgm:t>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D012C86A-5FCF-F74E-A1E4-DA1AAC68B769}" type="presOf" srcId="{50418D2B-9486-42DE-AFDD-1D31420040FF}" destId="{040275F6-8CD8-B443-8E15-E2EA8C115BE0}" srcOrd="0" destOrd="0" presId="urn:microsoft.com/office/officeart/2008/layout/LinedList"/>
    <dgm:cxn modelId="{B9992E53-656B-E848-AF8E-65823B9AD34E}" type="presOf" srcId="{0DD8915E-DC14-41D6-9BB5-F49E1C265163}" destId="{6564C5E9-1595-624A-93AF-6AD41D06A4F7}"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381FE1CC-8184-4745-8EB3-6DE11655998D}" srcId="{73D947E0-108F-4D20-A71E-3CF329F97212}" destId="{30A490C8-22B4-4D68-875C-0F0DE2FF864D}" srcOrd="0" destOrd="0" parTransId="{035C64B0-4F0C-4FD1-BD23-B1D4C9887CBE}" sibTransId="{45495DA8-8707-41E3-A12B-FA5766269C44}"/>
    <dgm:cxn modelId="{DB1D962D-409E-D840-8C70-0D3A99E96A69}" type="presOf" srcId="{E9682B4F-0217-4B50-923E-C104AA24290F}" destId="{12C6F6CB-CEC3-A749-930B-00502DB5A1B0}"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24FD07F8-A7B8-6241-8064-11664CC65CE1}" type="presOf" srcId="{73D947E0-108F-4D20-A71E-3CF329F97212}" destId="{16779ABC-4458-134D-8407-3B550EE07267}"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864E7292-9A7E-3F43-81DD-D653DF53DEF3}" type="presOf" srcId="{0EC0C300-11E4-45CF-8418-973585107209}" destId="{DAF6D365-7021-E74E-8AD3-AB3AC6A0D057}" srcOrd="0" destOrd="0" presId="urn:microsoft.com/office/officeart/2008/layout/LinedList"/>
    <dgm:cxn modelId="{DB88A911-C9AB-4245-8A20-5A06108094AF}" type="presOf" srcId="{B1AFA1AF-0FF8-45B3-A6D0-0E255A2F637D}" destId="{57741AD6-DFD2-814C-A051-E841CC65A4EA}"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 xmlns:dsp="http://schemas.microsoft.com/office/drawing/2008/diagram" relId="rId7" minVer="http://schemas.openxmlformats.org/drawingml/2006/diagram"/>
    </a:ext>
    <a:ext uri="{C62137D5-CB1D-491B-B009-E17868A290BF}">
      <dgm14:recolorImg xmlns=""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HABITS</a:t>
          </a: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You can't get new results with old behaviors</a:t>
          </a: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HABITS</a:t>
          </a: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You can't get new results with old behaviors</a:t>
          </a: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FLEXIBILITY</a:t>
          </a: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Willingness to be expand</a:t>
          </a: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7/27/2023</a:t>
            </a:fld>
            <a:endParaRPr lang="en-US" dirty="0"/>
          </a:p>
        </p:txBody>
      </p:sp>
      <p:sp>
        <p:nvSpPr>
          <p:cNvPr id="4" name="Footer Placeholder 3">
            <a:extLst>
              <a:ext uri="{FF2B5EF4-FFF2-40B4-BE49-F238E27FC236}">
                <a16:creationId xmlns=""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7/27/2023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3</a:t>
            </a:fld>
            <a:endParaRPr lang="en-US" dirty="0"/>
          </a:p>
        </p:txBody>
      </p:sp>
    </p:spTree>
    <p:extLst>
      <p:ext uri="{BB962C8B-B14F-4D97-AF65-F5344CB8AC3E}">
        <p14:creationId xmlns=""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4</a:t>
            </a:fld>
            <a:endParaRPr lang="en-US" dirty="0"/>
          </a:p>
        </p:txBody>
      </p:sp>
    </p:spTree>
    <p:extLst>
      <p:ext uri="{BB962C8B-B14F-4D97-AF65-F5344CB8AC3E}">
        <p14:creationId xmlns="" xmlns:p14="http://schemas.microsoft.com/office/powerpoint/2010/main" val="421046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5</a:t>
            </a:fld>
            <a:endParaRPr lang="en-US" dirty="0"/>
          </a:p>
        </p:txBody>
      </p:sp>
    </p:spTree>
    <p:extLst>
      <p:ext uri="{BB962C8B-B14F-4D97-AF65-F5344CB8AC3E}">
        <p14:creationId xmlns="" xmlns:p14="http://schemas.microsoft.com/office/powerpoint/2010/main" val="150797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6</a:t>
            </a:fld>
            <a:endParaRPr lang="en-US" dirty="0"/>
          </a:p>
        </p:txBody>
      </p:sp>
    </p:spTree>
    <p:extLst>
      <p:ext uri="{BB962C8B-B14F-4D97-AF65-F5344CB8AC3E}">
        <p14:creationId xmlns="" xmlns:p14="http://schemas.microsoft.com/office/powerpoint/2010/main" val="20954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 xmlns:p14="http://schemas.microsoft.com/office/powerpoint/2010/main" val="1704908538"/>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1829372813"/>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 xmlns:p14="http://schemas.microsoft.com/office/powerpoint/2010/main" val="2111285998"/>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1641332740"/>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 xmlns:p14="http://schemas.microsoft.com/office/powerpoint/2010/main" val="403009466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3429611174"/>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 xmlns:p14="http://schemas.microsoft.com/office/powerpoint/2010/main" val="2830715435"/>
      </p:ext>
    </p:extLst>
  </p:cSld>
  <p:clrMapOvr>
    <a:masterClrMapping/>
  </p:clrMapOvr>
  <p:extLst>
    <p:ext uri="{DCECCB84-F9BA-43D5-87BE-67443E8EF086}">
      <p15:sldGuideLst xmlns=""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B8BB83-CA62-C813-5584-9F9C32557A2B}"/>
              </a:ext>
            </a:extLst>
          </p:cNvPr>
          <p:cNvSpPr>
            <a:spLocks noGrp="1"/>
          </p:cNvSpPr>
          <p:nvPr>
            <p:ph type="ctrTitle"/>
          </p:nvPr>
        </p:nvSpPr>
        <p:spPr>
          <a:xfrm>
            <a:off x="700216" y="1122363"/>
            <a:ext cx="10495006" cy="2387600"/>
          </a:xfrm>
        </p:spPr>
        <p:txBody>
          <a:bodyPr/>
          <a:lstStyle/>
          <a:p>
            <a:r>
              <a:rPr lang="en-US" sz="11500" dirty="0"/>
              <a:t>Be The New Wineskin</a:t>
            </a:r>
          </a:p>
        </p:txBody>
      </p:sp>
      <p:sp>
        <p:nvSpPr>
          <p:cNvPr id="3" name="Subtitle 2">
            <a:extLst>
              <a:ext uri="{FF2B5EF4-FFF2-40B4-BE49-F238E27FC236}">
                <a16:creationId xmlns="" xmlns:a16="http://schemas.microsoft.com/office/drawing/2014/main" id="{CA0D2251-7AFE-1B36-778C-D116EDBB7FDE}"/>
              </a:ext>
            </a:extLst>
          </p:cNvPr>
          <p:cNvSpPr>
            <a:spLocks noGrp="1"/>
          </p:cNvSpPr>
          <p:nvPr>
            <p:ph type="subTitle" idx="1"/>
          </p:nvPr>
        </p:nvSpPr>
        <p:spPr/>
        <p:txBody>
          <a:bodyPr/>
          <a:lstStyle/>
          <a:p>
            <a:r>
              <a:rPr lang="en-US" sz="3600" dirty="0"/>
              <a:t>Romar S. </a:t>
            </a:r>
            <a:r>
              <a:rPr lang="en-US" sz="3600" dirty="0" err="1"/>
              <a:t>Melancolico</a:t>
            </a:r>
            <a:r>
              <a:rPr lang="en-US" sz="4400" dirty="0"/>
              <a:t> </a:t>
            </a:r>
            <a:r>
              <a:rPr lang="en-US" dirty="0"/>
              <a:t/>
            </a:r>
            <a:br>
              <a:rPr lang="en-US" dirty="0"/>
            </a:br>
            <a:r>
              <a:rPr lang="en-US" sz="2000" dirty="0"/>
              <a:t>Batch Lamentation</a:t>
            </a:r>
            <a:endParaRPr lang="en-US" dirty="0"/>
          </a:p>
        </p:txBody>
      </p:sp>
      <p:pic>
        <p:nvPicPr>
          <p:cNvPr id="4" name="Picture 3">
            <a:extLst>
              <a:ext uri="{FF2B5EF4-FFF2-40B4-BE49-F238E27FC236}">
                <a16:creationId xmlns="" xmlns:a16="http://schemas.microsoft.com/office/drawing/2014/main" id="{5CD4B9BC-FF13-0CF4-0D7E-A6897CCA3DD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379173" y="4905344"/>
            <a:ext cx="1467446" cy="14696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 xmlns:a16="http://schemas.microsoft.com/office/drawing/2014/main" id="{D84C7A50-D3AF-72DF-FEBC-FDDF3A6A3C4D}"/>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6223096" y="4905344"/>
            <a:ext cx="1452323" cy="14523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 xmlns:p14="http://schemas.microsoft.com/office/powerpoint/2010/main" val="417536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 xmlns:a16="http://schemas.microsoft.com/office/drawing/2014/main" id="{70BA96D9-2E56-3DBD-6315-048A1B2800FB}"/>
              </a:ext>
            </a:extLst>
          </p:cNvPr>
          <p:cNvSpPr>
            <a:spLocks noGrp="1"/>
          </p:cNvSpPr>
          <p:nvPr>
            <p:ph type="title"/>
          </p:nvPr>
        </p:nvSpPr>
        <p:spPr/>
        <p:txBody>
          <a:bodyPr/>
          <a:lstStyle/>
          <a:p>
            <a:r>
              <a:rPr lang="en-US" dirty="0"/>
              <a:t>Mark 2:22</a:t>
            </a:r>
          </a:p>
        </p:txBody>
      </p:sp>
      <p:sp>
        <p:nvSpPr>
          <p:cNvPr id="27" name="Text Placeholder 26">
            <a:extLst>
              <a:ext uri="{FF2B5EF4-FFF2-40B4-BE49-F238E27FC236}">
                <a16:creationId xmlns="" xmlns:a16="http://schemas.microsoft.com/office/drawing/2014/main" id="{64C89AC3-3D7A-65BB-C3F4-2B1CB19E78D1}"/>
              </a:ext>
            </a:extLst>
          </p:cNvPr>
          <p:cNvSpPr>
            <a:spLocks noGrp="1"/>
          </p:cNvSpPr>
          <p:nvPr>
            <p:ph type="body" sz="half" idx="2"/>
          </p:nvPr>
        </p:nvSpPr>
        <p:spPr/>
        <p:txBody>
          <a:bodyPr>
            <a:normAutofit/>
          </a:bodyPr>
          <a:lstStyle/>
          <a:p>
            <a:r>
              <a:rPr lang="en-US" sz="2800" dirty="0"/>
              <a:t>And no one pours new wine into old wineskins. Otherwise, the wine will burst the skins, and both the wine and the wineskins will be ruined. No, they pour new wine into new wineskins</a:t>
            </a:r>
          </a:p>
        </p:txBody>
      </p:sp>
      <p:sp>
        <p:nvSpPr>
          <p:cNvPr id="3" name="Footer Placeholder 2">
            <a:extLst>
              <a:ext uri="{FF2B5EF4-FFF2-40B4-BE49-F238E27FC236}">
                <a16:creationId xmlns="" xmlns:a16="http://schemas.microsoft.com/office/drawing/2014/main" id="{FAD9BE9C-B5EA-5DA0-9156-6E05D3882992}"/>
              </a:ext>
            </a:extLst>
          </p:cNvPr>
          <p:cNvSpPr>
            <a:spLocks noGrp="1"/>
          </p:cNvSpPr>
          <p:nvPr>
            <p:ph type="ftr" sz="quarter" idx="11"/>
          </p:nvPr>
        </p:nvSpPr>
        <p:spPr/>
        <p:txBody>
          <a:bodyPr/>
          <a:lstStyle/>
          <a:p>
            <a:r>
              <a:rPr lang="en-US" dirty="0" smtClean="0"/>
              <a:t>Be The New Wineskin</a:t>
            </a:r>
            <a:endParaRPr lang="en-US" dirty="0"/>
          </a:p>
        </p:txBody>
      </p:sp>
      <p:sp>
        <p:nvSpPr>
          <p:cNvPr id="4" name="Slide Number Placeholder 3">
            <a:extLst>
              <a:ext uri="{FF2B5EF4-FFF2-40B4-BE49-F238E27FC236}">
                <a16:creationId xmlns=""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pic>
        <p:nvPicPr>
          <p:cNvPr id="18" name="Picture Placeholder 17">
            <a:extLst>
              <a:ext uri="{FF2B5EF4-FFF2-40B4-BE49-F238E27FC236}">
                <a16:creationId xmlns="" xmlns:a16="http://schemas.microsoft.com/office/drawing/2014/main" id="{0D1A486F-E596-1C9D-DA77-49A59EF3EEAF}"/>
              </a:ext>
            </a:extLst>
          </p:cNvPr>
          <p:cNvPicPr>
            <a:picLocks noGrp="1" noChangeAspect="1"/>
          </p:cNvPicPr>
          <p:nvPr>
            <p:ph type="pic" idx="1"/>
          </p:nvPr>
        </p:nvPicPr>
        <p:blipFill>
          <a:blip r:embed="rId2"/>
          <a:srcRect t="4111" b="4111"/>
          <a:stretch>
            <a:fillRect/>
          </a:stretch>
        </p:blipFill>
        <p:spPr/>
      </p:pic>
      <p:pic>
        <p:nvPicPr>
          <p:cNvPr id="1026" name="Picture 2" descr="E:\Documents\Best Farm\LOGO PNG.png"/>
          <p:cNvPicPr>
            <a:picLocks noChangeAspect="1" noChangeArrowheads="1"/>
          </p:cNvPicPr>
          <p:nvPr/>
        </p:nvPicPr>
        <p:blipFill>
          <a:blip r:embed="rId3"/>
          <a:srcRect/>
          <a:stretch>
            <a:fillRect/>
          </a:stretch>
        </p:blipFill>
        <p:spPr bwMode="auto">
          <a:xfrm>
            <a:off x="266700" y="6346826"/>
            <a:ext cx="511174" cy="511174"/>
          </a:xfrm>
          <a:prstGeom prst="rect">
            <a:avLst/>
          </a:prstGeom>
          <a:noFill/>
        </p:spPr>
      </p:pic>
    </p:spTree>
    <p:extLst>
      <p:ext uri="{BB962C8B-B14F-4D97-AF65-F5344CB8AC3E}">
        <p14:creationId xmlns="" xmlns:p14="http://schemas.microsoft.com/office/powerpoint/2010/main" val="343507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45878135-3F5C-BB53-0082-122956799B79}"/>
              </a:ext>
            </a:extLst>
          </p:cNvPr>
          <p:cNvSpPr>
            <a:spLocks noGrp="1"/>
          </p:cNvSpPr>
          <p:nvPr>
            <p:ph type="title"/>
          </p:nvPr>
        </p:nvSpPr>
        <p:spPr>
          <a:xfrm>
            <a:off x="482711" y="724194"/>
            <a:ext cx="6229530" cy="1325563"/>
          </a:xfrm>
        </p:spPr>
        <p:txBody>
          <a:bodyPr/>
          <a:lstStyle/>
          <a:p>
            <a:pPr algn="l"/>
            <a:r>
              <a:rPr lang="en-US" dirty="0"/>
              <a:t>Old Wineskin</a:t>
            </a:r>
          </a:p>
        </p:txBody>
      </p:sp>
      <p:sp>
        <p:nvSpPr>
          <p:cNvPr id="5" name="Content Placeholder 4">
            <a:extLst>
              <a:ext uri="{FF2B5EF4-FFF2-40B4-BE49-F238E27FC236}">
                <a16:creationId xmlns="" xmlns:a16="http://schemas.microsoft.com/office/drawing/2014/main" id="{C6BD8DDB-D64C-56C1-BABB-AD6C4CCC8320}"/>
              </a:ext>
            </a:extLst>
          </p:cNvPr>
          <p:cNvSpPr>
            <a:spLocks noGrp="1"/>
          </p:cNvSpPr>
          <p:nvPr>
            <p:ph idx="1"/>
          </p:nvPr>
        </p:nvSpPr>
        <p:spPr>
          <a:xfrm>
            <a:off x="5346371" y="969363"/>
            <a:ext cx="7071387" cy="4351338"/>
          </a:xfrm>
        </p:spPr>
        <p:txBody>
          <a:bodyPr>
            <a:normAutofit/>
          </a:bodyPr>
          <a:lstStyle/>
          <a:p>
            <a:pPr algn="ctr"/>
            <a:endParaRPr lang="en-US" sz="7200" dirty="0"/>
          </a:p>
          <a:p>
            <a:pPr algn="ctr"/>
            <a:r>
              <a:rPr lang="en-US" sz="3200" dirty="0"/>
              <a:t>   </a:t>
            </a:r>
            <a:br>
              <a:rPr lang="en-US" sz="3200" dirty="0"/>
            </a:br>
            <a:r>
              <a:rPr lang="en-US" sz="9600" b="1" dirty="0"/>
              <a:t>Symbols</a:t>
            </a:r>
          </a:p>
        </p:txBody>
      </p:sp>
      <p:sp>
        <p:nvSpPr>
          <p:cNvPr id="6" name="Title 3">
            <a:extLst>
              <a:ext uri="{FF2B5EF4-FFF2-40B4-BE49-F238E27FC236}">
                <a16:creationId xmlns="" xmlns:a16="http://schemas.microsoft.com/office/drawing/2014/main" id="{DE7657F3-DFA9-874E-31A2-A5DA7F51CBDC}"/>
              </a:ext>
            </a:extLst>
          </p:cNvPr>
          <p:cNvSpPr txBox="1">
            <a:spLocks/>
          </p:cNvSpPr>
          <p:nvPr/>
        </p:nvSpPr>
        <p:spPr>
          <a:xfrm>
            <a:off x="482711" y="2514134"/>
            <a:ext cx="622953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gn="l"/>
            <a:r>
              <a:rPr lang="en-US" dirty="0"/>
              <a:t>New Wine</a:t>
            </a:r>
          </a:p>
        </p:txBody>
      </p:sp>
      <p:sp>
        <p:nvSpPr>
          <p:cNvPr id="7" name="Title 3">
            <a:extLst>
              <a:ext uri="{FF2B5EF4-FFF2-40B4-BE49-F238E27FC236}">
                <a16:creationId xmlns="" xmlns:a16="http://schemas.microsoft.com/office/drawing/2014/main" id="{256D9115-4D37-ADCD-1ECB-B9DFF0F27845}"/>
              </a:ext>
            </a:extLst>
          </p:cNvPr>
          <p:cNvSpPr txBox="1">
            <a:spLocks/>
          </p:cNvSpPr>
          <p:nvPr/>
        </p:nvSpPr>
        <p:spPr>
          <a:xfrm>
            <a:off x="482711" y="4304074"/>
            <a:ext cx="622953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gn="l"/>
            <a:r>
              <a:rPr lang="en-US" dirty="0"/>
              <a:t>New Wineskin</a:t>
            </a:r>
          </a:p>
        </p:txBody>
      </p:sp>
    </p:spTree>
    <p:extLst>
      <p:ext uri="{BB962C8B-B14F-4D97-AF65-F5344CB8AC3E}">
        <p14:creationId xmlns="" xmlns:p14="http://schemas.microsoft.com/office/powerpoint/2010/main" val="347413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645BD6E-D504-0AAE-E7AB-615D99588185}"/>
              </a:ext>
            </a:extLst>
          </p:cNvPr>
          <p:cNvSpPr>
            <a:spLocks noGrp="1"/>
          </p:cNvSpPr>
          <p:nvPr>
            <p:ph type="title"/>
          </p:nvPr>
        </p:nvSpPr>
        <p:spPr/>
        <p:txBody>
          <a:bodyPr/>
          <a:lstStyle/>
          <a:p>
            <a:r>
              <a:rPr lang="en-US" dirty="0"/>
              <a:t>How to be a new </a:t>
            </a:r>
            <a:r>
              <a:rPr lang="en-US" dirty="0" smtClean="0"/>
              <a:t>wineskin</a:t>
            </a:r>
            <a:endParaRPr lang="en-US" dirty="0"/>
          </a:p>
        </p:txBody>
      </p:sp>
      <p:graphicFrame>
        <p:nvGraphicFramePr>
          <p:cNvPr id="14" name="Content Placeholder 3" descr="Timeline Placeholder ">
            <a:extLst>
              <a:ext uri="{FF2B5EF4-FFF2-40B4-BE49-F238E27FC236}">
                <a16:creationId xmlns="" xmlns:a16="http://schemas.microsoft.com/office/drawing/2014/main" id="{8B282638-605F-AABF-CB34-2453951B1089}"/>
              </a:ext>
            </a:extLst>
          </p:cNvPr>
          <p:cNvGraphicFramePr>
            <a:graphicFrameLocks noGrp="1"/>
          </p:cNvGraphicFramePr>
          <p:nvPr>
            <p:ph idx="1"/>
            <p:extLst>
              <p:ext uri="{D42A27DB-BD31-4B8C-83A1-F6EECF244321}">
                <p14:modId xmlns="" xmlns:p14="http://schemas.microsoft.com/office/powerpoint/2010/main" val="245436274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r>
              <a:rPr lang="en-US" dirty="0" smtClean="0"/>
              <a:t>Be The New Wineskin</a:t>
            </a:r>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pPr/>
              <a:t>4</a:t>
            </a:fld>
            <a:endParaRPr lang="en-US" dirty="0"/>
          </a:p>
        </p:txBody>
      </p:sp>
      <p:pic>
        <p:nvPicPr>
          <p:cNvPr id="7" name="Picture 2" descr="E:\Documents\Best Farm\LOGO PNG.png"/>
          <p:cNvPicPr>
            <a:picLocks noChangeAspect="1" noChangeArrowheads="1"/>
          </p:cNvPicPr>
          <p:nvPr/>
        </p:nvPicPr>
        <p:blipFill>
          <a:blip r:embed="rId7"/>
          <a:srcRect/>
          <a:stretch>
            <a:fillRect/>
          </a:stretch>
        </p:blipFill>
        <p:spPr bwMode="auto">
          <a:xfrm>
            <a:off x="266700" y="6346826"/>
            <a:ext cx="511174" cy="511174"/>
          </a:xfrm>
          <a:prstGeom prst="rect">
            <a:avLst/>
          </a:prstGeom>
          <a:noFill/>
        </p:spPr>
      </p:pic>
    </p:spTree>
    <p:extLst>
      <p:ext uri="{BB962C8B-B14F-4D97-AF65-F5344CB8AC3E}">
        <p14:creationId xmlns="" xmlns:p14="http://schemas.microsoft.com/office/powerpoint/2010/main" val="6778603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645BD6E-D504-0AAE-E7AB-615D99588185}"/>
              </a:ext>
            </a:extLst>
          </p:cNvPr>
          <p:cNvSpPr>
            <a:spLocks noGrp="1"/>
          </p:cNvSpPr>
          <p:nvPr>
            <p:ph type="title"/>
          </p:nvPr>
        </p:nvSpPr>
        <p:spPr/>
        <p:txBody>
          <a:bodyPr/>
          <a:lstStyle/>
          <a:p>
            <a:r>
              <a:rPr lang="en-US" dirty="0"/>
              <a:t>How to be a new </a:t>
            </a:r>
            <a:r>
              <a:rPr lang="en-US" dirty="0" smtClean="0"/>
              <a:t>wineskin</a:t>
            </a:r>
            <a:endParaRPr lang="en-US" dirty="0"/>
          </a:p>
        </p:txBody>
      </p:sp>
      <p:graphicFrame>
        <p:nvGraphicFramePr>
          <p:cNvPr id="14" name="Content Placeholder 3" descr="Timeline Placeholder ">
            <a:extLst>
              <a:ext uri="{FF2B5EF4-FFF2-40B4-BE49-F238E27FC236}">
                <a16:creationId xmlns="" xmlns:a16="http://schemas.microsoft.com/office/drawing/2014/main" id="{8B282638-605F-AABF-CB34-2453951B1089}"/>
              </a:ext>
            </a:extLst>
          </p:cNvPr>
          <p:cNvGraphicFramePr>
            <a:graphicFrameLocks noGrp="1"/>
          </p:cNvGraphicFramePr>
          <p:nvPr>
            <p:ph idx="1"/>
            <p:extLst>
              <p:ext uri="{D42A27DB-BD31-4B8C-83A1-F6EECF244321}">
                <p14:modId xmlns="" xmlns:p14="http://schemas.microsoft.com/office/powerpoint/2010/main" val="1672146986"/>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r>
              <a:rPr lang="en-US" dirty="0" smtClean="0"/>
              <a:t>Be The New Wineskin</a:t>
            </a:r>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pPr/>
              <a:t>5</a:t>
            </a:fld>
            <a:endParaRPr lang="en-US" dirty="0"/>
          </a:p>
        </p:txBody>
      </p:sp>
      <p:pic>
        <p:nvPicPr>
          <p:cNvPr id="7" name="Picture 2" descr="E:\Documents\Best Farm\LOGO PNG.png"/>
          <p:cNvPicPr>
            <a:picLocks noChangeAspect="1" noChangeArrowheads="1"/>
          </p:cNvPicPr>
          <p:nvPr/>
        </p:nvPicPr>
        <p:blipFill>
          <a:blip r:embed="rId7"/>
          <a:srcRect/>
          <a:stretch>
            <a:fillRect/>
          </a:stretch>
        </p:blipFill>
        <p:spPr bwMode="auto">
          <a:xfrm>
            <a:off x="266700" y="6346826"/>
            <a:ext cx="511174" cy="511174"/>
          </a:xfrm>
          <a:prstGeom prst="rect">
            <a:avLst/>
          </a:prstGeom>
          <a:noFill/>
        </p:spPr>
      </p:pic>
    </p:spTree>
    <p:extLst>
      <p:ext uri="{BB962C8B-B14F-4D97-AF65-F5344CB8AC3E}">
        <p14:creationId xmlns="" xmlns:p14="http://schemas.microsoft.com/office/powerpoint/2010/main" val="31485116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9645BD6E-D504-0AAE-E7AB-615D99588185}"/>
              </a:ext>
            </a:extLst>
          </p:cNvPr>
          <p:cNvSpPr>
            <a:spLocks noGrp="1"/>
          </p:cNvSpPr>
          <p:nvPr>
            <p:ph type="title"/>
          </p:nvPr>
        </p:nvSpPr>
        <p:spPr/>
        <p:txBody>
          <a:bodyPr/>
          <a:lstStyle/>
          <a:p>
            <a:r>
              <a:rPr lang="en-US" dirty="0"/>
              <a:t>How to be a new </a:t>
            </a:r>
            <a:r>
              <a:rPr lang="en-US" dirty="0" smtClean="0"/>
              <a:t>wineskin</a:t>
            </a:r>
            <a:endParaRPr lang="en-US" dirty="0"/>
          </a:p>
        </p:txBody>
      </p:sp>
      <p:graphicFrame>
        <p:nvGraphicFramePr>
          <p:cNvPr id="14" name="Content Placeholder 3" descr="Timeline Placeholder ">
            <a:extLst>
              <a:ext uri="{FF2B5EF4-FFF2-40B4-BE49-F238E27FC236}">
                <a16:creationId xmlns="" xmlns:a16="http://schemas.microsoft.com/office/drawing/2014/main" id="{8B282638-605F-AABF-CB34-2453951B1089}"/>
              </a:ext>
            </a:extLst>
          </p:cNvPr>
          <p:cNvGraphicFramePr>
            <a:graphicFrameLocks noGrp="1"/>
          </p:cNvGraphicFramePr>
          <p:nvPr>
            <p:ph idx="1"/>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a:extLst>
              <a:ext uri="{FF2B5EF4-FFF2-40B4-BE49-F238E27FC236}">
                <a16:creationId xmlns="" xmlns:a16="http://schemas.microsoft.com/office/drawing/2014/main" id="{33D4406C-089C-C2FF-4CED-A1744760FE3A}"/>
              </a:ext>
            </a:extLst>
          </p:cNvPr>
          <p:cNvSpPr>
            <a:spLocks noGrp="1"/>
          </p:cNvSpPr>
          <p:nvPr>
            <p:ph type="ftr" sz="quarter" idx="11"/>
          </p:nvPr>
        </p:nvSpPr>
        <p:spPr/>
        <p:txBody>
          <a:bodyPr/>
          <a:lstStyle/>
          <a:p>
            <a:r>
              <a:rPr lang="en-US" dirty="0" smtClean="0"/>
              <a:t>Be The New Wineskin</a:t>
            </a:r>
            <a:endParaRPr lang="en-US" dirty="0"/>
          </a:p>
        </p:txBody>
      </p:sp>
      <p:sp>
        <p:nvSpPr>
          <p:cNvPr id="6" name="Slide Number Placeholder 5">
            <a:extLst>
              <a:ext uri="{FF2B5EF4-FFF2-40B4-BE49-F238E27FC236}">
                <a16:creationId xmlns=""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pPr/>
              <a:t>6</a:t>
            </a:fld>
            <a:endParaRPr lang="en-US" dirty="0"/>
          </a:p>
        </p:txBody>
      </p:sp>
      <p:pic>
        <p:nvPicPr>
          <p:cNvPr id="7" name="Picture 2" descr="E:\Documents\Best Farm\LOGO PNG.png"/>
          <p:cNvPicPr>
            <a:picLocks noChangeAspect="1" noChangeArrowheads="1"/>
          </p:cNvPicPr>
          <p:nvPr/>
        </p:nvPicPr>
        <p:blipFill>
          <a:blip r:embed="rId7"/>
          <a:srcRect/>
          <a:stretch>
            <a:fillRect/>
          </a:stretch>
        </p:blipFill>
        <p:spPr bwMode="auto">
          <a:xfrm>
            <a:off x="266700" y="6346826"/>
            <a:ext cx="511174" cy="511174"/>
          </a:xfrm>
          <a:prstGeom prst="rect">
            <a:avLst/>
          </a:prstGeom>
          <a:noFill/>
        </p:spPr>
      </p:pic>
    </p:spTree>
    <p:extLst>
      <p:ext uri="{BB962C8B-B14F-4D97-AF65-F5344CB8AC3E}">
        <p14:creationId xmlns="" xmlns:p14="http://schemas.microsoft.com/office/powerpoint/2010/main" val="837515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4096D4E-8B4F-62B8-F551-56379B923E78}"/>
              </a:ext>
            </a:extLst>
          </p:cNvPr>
          <p:cNvSpPr>
            <a:spLocks noGrp="1"/>
          </p:cNvSpPr>
          <p:nvPr>
            <p:ph type="ctrTitle"/>
          </p:nvPr>
        </p:nvSpPr>
        <p:spPr/>
        <p:txBody>
          <a:bodyPr/>
          <a:lstStyle/>
          <a:p>
            <a:r>
              <a:rPr lang="en-US" sz="9600" b="1" dirty="0" smtClean="0"/>
              <a:t>Thank You </a:t>
            </a:r>
            <a:endParaRPr lang="en-US" sz="9600" b="1" dirty="0"/>
          </a:p>
        </p:txBody>
      </p:sp>
    </p:spTree>
    <p:extLst>
      <p:ext uri="{BB962C8B-B14F-4D97-AF65-F5344CB8AC3E}">
        <p14:creationId xmlns="" xmlns:p14="http://schemas.microsoft.com/office/powerpoint/2010/main" val="257793633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{0DB12F2F-498F-455F-9136-D89576F2339B}tf11964407_win32</Template>
  <TotalTime>215</TotalTime>
  <Words>145</Words>
  <Application>Microsoft Office PowerPoint</Application>
  <PresentationFormat>Custom</PresentationFormat>
  <Paragraphs>37</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Custom</vt:lpstr>
      <vt:lpstr>Be The New Wineskin</vt:lpstr>
      <vt:lpstr>Mark 2:22</vt:lpstr>
      <vt:lpstr>Old Wineskin</vt:lpstr>
      <vt:lpstr>How to be a new wineskin</vt:lpstr>
      <vt:lpstr>How to be a new wineskin</vt:lpstr>
      <vt:lpstr>How to be a new wineskin</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The New Wineskin</dc:title>
  <dc:creator>Alkaloid</dc:creator>
  <cp:lastModifiedBy>RSM</cp:lastModifiedBy>
  <cp:revision>20</cp:revision>
  <dcterms:created xsi:type="dcterms:W3CDTF">2023-07-24T02:39:25Z</dcterms:created>
  <dcterms:modified xsi:type="dcterms:W3CDTF">2023-07-26T20:47:58Z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