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Default Extension="svg" ContentType="image/svg+xml"/>
  <Override PartName="/docMetadata/LabelInfo.xml" ContentType="application/vnd.ms-office.classificationlabels+xml"/>
  <Override PartName="/ppt/diagrams/drawing2.xml" ContentType="application/vnd.ms-office.drawingml.diagramDrawin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handoutMasterIdLst>
    <p:handoutMasterId r:id="rId13"/>
  </p:handoutMasterIdLst>
  <p:sldIdLst>
    <p:sldId id="272" r:id="rId5"/>
    <p:sldId id="259" r:id="rId6"/>
    <p:sldId id="273" r:id="rId7"/>
    <p:sldId id="284" r:id="rId8"/>
    <p:sldId id="285" r:id="rId9"/>
    <p:sldId id="286"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3605" autoAdjust="0"/>
    <p:restoredTop sz="94830"/>
  </p:normalViewPr>
  <p:slideViewPr>
    <p:cSldViewPr snapToGrid="0">
      <p:cViewPr>
        <p:scale>
          <a:sx n="100" d="100"/>
          <a:sy n="100" d="100"/>
        </p:scale>
        <p:origin x="-1644" y="-450"/>
      </p:cViewPr>
      <p:guideLst>
        <p:guide orient="horz" pos="528"/>
        <p:guide orient="horz" pos="1272"/>
        <p:guide orient="horz" pos="2312"/>
        <p:guide orient="horz" pos="1944"/>
        <p:guide orient="horz" pos="2328"/>
        <p:guide pos="3864"/>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you </a:t>
          </a:r>
          <a:r>
            <a:rPr lang="en-US" sz="1800" b="1" i="0" dirty="0">
              <a:solidFill>
                <a:schemeClr val="accent2"/>
              </a:solidFill>
              <a:latin typeface="Gill Sans Nova" panose="020B0602020104020203" pitchFamily="34" charset="0"/>
              <a:cs typeface="Gill Sans SemiBold" panose="020B0502020104020203" pitchFamily="34" charset="-79"/>
            </a:rPr>
            <a:t>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ata2.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you </a:t>
          </a:r>
          <a:r>
            <a:rPr lang="en-US" sz="1800" b="1" i="0" dirty="0">
              <a:solidFill>
                <a:schemeClr val="accent2"/>
              </a:solidFill>
              <a:latin typeface="Gill Sans Nova" panose="020B0602020104020203" pitchFamily="34" charset="0"/>
              <a:cs typeface="Gill Sans SemiBold" panose="020B0502020104020203" pitchFamily="34" charset="-79"/>
            </a:rPr>
            <a:t>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endParaRPr lang="en-US" sz="2000" b="1" i="0" dirty="0">
            <a:latin typeface="Gill Sans Nova" panose="020B0602020104020203" pitchFamily="34" charset="0"/>
            <a:cs typeface="Gill Sans SemiBold" panose="020B0502020104020203" pitchFamily="34" charset="-79"/>
          </a:endParaRP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ata3.xml><?xml version="1.0" encoding="utf-8"?>
<dgm:dataModel xmlns:dgm="http://schemas.openxmlformats.org/drawingml/2006/diagram" xmlns:a="http://schemas.openxmlformats.org/drawingml/2006/main">
  <dgm:ptLst>
    <dgm:pt modelId="{0DD8915E-DC14-41D6-9BB5-F49E1C265163}" type="doc">
      <dgm:prSet loTypeId="urn:microsoft.com/office/officeart/2008/layout/LinedList" loCatId="list" qsTypeId="urn:microsoft.com/office/officeart/2005/8/quickstyle/3d2" qsCatId="3D" csTypeId="urn:microsoft.com/office/officeart/2005/8/colors/accent1_3" csCatId="accent1" phldr="1"/>
      <dgm:spPr/>
      <dgm:t>
        <a:bodyPr/>
        <a:lstStyle/>
        <a:p>
          <a:endParaRPr lang="en-US"/>
        </a:p>
      </dgm:t>
    </dgm:pt>
    <dgm:pt modelId="{73D947E0-108F-4D20-A71E-3CF329F97212}">
      <dgm:prSet phldr="0" custT="1"/>
      <dgm:spPr/>
      <dgm:t>
        <a:bodyPr anchor="ctr"/>
        <a:lstStyle/>
        <a:p>
          <a:pPr marL="0" rtl="0"/>
          <a:r>
            <a:rPr lang="en-US" sz="2000" b="1" i="0" dirty="0">
              <a:latin typeface="Gill Sans Nova" panose="020B0602020104020203" pitchFamily="34" charset="0"/>
              <a:cs typeface="Gill Sans SemiBold" panose="020B0502020104020203" pitchFamily="34" charset="-79"/>
            </a:rPr>
            <a:t>NEW MINDSET</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anchor="ctr"/>
        <a:lstStyle/>
        <a:p>
          <a:pPr marL="0">
            <a:lnSpc>
              <a:spcPct val="100000"/>
            </a:lnSpc>
          </a:pPr>
          <a:r>
            <a:rPr lang="en-US" sz="1800" b="1" i="0" dirty="0" smtClean="0">
              <a:solidFill>
                <a:schemeClr val="accent2"/>
              </a:solidFill>
              <a:latin typeface="Gill Sans Nova" panose="020B0602020104020203" pitchFamily="34" charset="0"/>
              <a:cs typeface="Gill Sans SemiBold" panose="020B0502020104020203" pitchFamily="34" charset="-79"/>
            </a:rPr>
            <a:t>Who </a:t>
          </a:r>
          <a:r>
            <a:rPr lang="en-US" sz="1800" b="1" i="0" dirty="0">
              <a:solidFill>
                <a:schemeClr val="accent2"/>
              </a:solidFill>
              <a:latin typeface="Gill Sans Nova" panose="020B0602020104020203" pitchFamily="34" charset="0"/>
              <a:cs typeface="Gill Sans SemiBold" panose="020B0502020104020203" pitchFamily="34" charset="-79"/>
            </a:rPr>
            <a:t>you think you are</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NEW HABITS</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E9682B4F-0217-4B50-923E-C104AA24290F}">
      <dgm:prSet phldr="0" custT="1"/>
      <dgm:spPr/>
      <dgm:t>
        <a:bodyPr anchor="ctr"/>
        <a:lstStyle/>
        <a:p>
          <a:pPr marL="0"/>
          <a:r>
            <a:rPr lang="en-US" sz="2000" b="1" i="0" dirty="0">
              <a:latin typeface="Gill Sans Nova" panose="020B0602020104020203" pitchFamily="34" charset="0"/>
              <a:cs typeface="Gill Sans SemiBold" panose="020B0502020104020203" pitchFamily="34" charset="-79"/>
            </a:rPr>
            <a:t>FLEXIBILITY</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0EC0C300-11E4-45CF-8418-973585107209}">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Willingness to </a:t>
          </a:r>
          <a:r>
            <a:rPr lang="en-US" sz="1800" b="1" i="0" dirty="0" smtClean="0">
              <a:solidFill>
                <a:schemeClr val="accent2"/>
              </a:solidFill>
              <a:latin typeface="Gill Sans Nova" panose="020B0602020104020203" pitchFamily="34" charset="0"/>
              <a:cs typeface="Gill Sans SemiBold" panose="020B0502020104020203" pitchFamily="34" charset="-79"/>
            </a:rPr>
            <a:t>expand</a:t>
          </a:r>
          <a:endParaRPr lang="en-US" sz="1800" b="1" i="0" dirty="0">
            <a:solidFill>
              <a:schemeClr val="accent2"/>
            </a:solidFill>
            <a:latin typeface="Gill Sans Nova" panose="020B0602020104020203" pitchFamily="34" charset="0"/>
            <a:cs typeface="Gill Sans SemiBold" panose="020B0502020104020203" pitchFamily="34" charset="-79"/>
          </a:endParaRPr>
        </a:p>
      </dgm:t>
    </dgm:pt>
    <dgm:pt modelId="{1E4DD98E-100E-46B7-B24A-408BBF69E9FA}" type="parTrans" cxnId="{51563A4F-C0EB-47D6-B5BC-47A4E599AD4B}">
      <dgm:prSet/>
      <dgm:spPr/>
      <dgm:t>
        <a:bodyPr/>
        <a:lstStyle/>
        <a:p>
          <a:endParaRPr lang="en-US"/>
        </a:p>
      </dgm:t>
    </dgm:pt>
    <dgm:pt modelId="{90FAB5D1-62B3-4FF6-A07D-EE607F529C32}" type="sibTrans" cxnId="{51563A4F-C0EB-47D6-B5BC-47A4E599AD4B}">
      <dgm:prSet/>
      <dgm:spPr/>
      <dgm:t>
        <a:bodyPr/>
        <a:lstStyle/>
        <a:p>
          <a:endParaRPr lang="en-US"/>
        </a:p>
      </dgm:t>
    </dgm:pt>
    <dgm:pt modelId="{50418D2B-9486-42DE-AFDD-1D31420040FF}">
      <dgm:prSet phldr="0" custT="1"/>
      <dgm:spPr/>
      <dgm:t>
        <a:bodyPr anchor="ctr"/>
        <a:lstStyle/>
        <a:p>
          <a:pPr marL="0">
            <a:lnSpc>
              <a:spcPct val="100000"/>
            </a:lnSpc>
          </a:pPr>
          <a:r>
            <a:rPr lang="en-US" sz="1800" b="1" i="0" dirty="0">
              <a:solidFill>
                <a:schemeClr val="accent2"/>
              </a:solidFill>
              <a:latin typeface="Gill Sans Nova" panose="020B0602020104020203" pitchFamily="34" charset="0"/>
              <a:cs typeface="Gill Sans SemiBold" panose="020B0502020104020203" pitchFamily="34" charset="-79"/>
            </a:rPr>
            <a:t>You can't get new results with old behaviors</a:t>
          </a:r>
        </a:p>
      </dgm:t>
    </dgm:pt>
    <dgm:pt modelId="{1D87A0A5-8024-4710-846B-D5BFAC785107}" type="sibTrans" cxnId="{5A5BA622-5DEB-48B9-88D9-C1DE36C711E5}">
      <dgm:prSet/>
      <dgm:spPr/>
      <dgm:t>
        <a:bodyPr/>
        <a:lstStyle/>
        <a:p>
          <a:endParaRPr lang="en-US"/>
        </a:p>
      </dgm:t>
    </dgm:pt>
    <dgm:pt modelId="{D5A17F6B-93F5-442B-938A-0F38C281BE88}" type="parTrans" cxnId="{5A5BA622-5DEB-48B9-88D9-C1DE36C711E5}">
      <dgm:prSet/>
      <dgm:spPr/>
      <dgm:t>
        <a:bodyPr/>
        <a:lstStyle/>
        <a:p>
          <a:endParaRPr lang="en-US"/>
        </a:p>
      </dgm:t>
    </dgm:pt>
    <dgm:pt modelId="{6564C5E9-1595-624A-93AF-6AD41D06A4F7}" type="pres">
      <dgm:prSet presAssocID="{0DD8915E-DC14-41D6-9BB5-F49E1C265163}" presName="vert0" presStyleCnt="0">
        <dgm:presLayoutVars>
          <dgm:dir/>
          <dgm:animOne val="branch"/>
          <dgm:animLvl val="lvl"/>
        </dgm:presLayoutVars>
      </dgm:prSet>
      <dgm:spPr/>
      <dgm:t>
        <a:bodyPr/>
        <a:lstStyle/>
        <a:p>
          <a:endParaRPr lang="en-US"/>
        </a:p>
      </dgm:t>
    </dgm:pt>
    <dgm:pt modelId="{CFCA7698-FAF1-9341-A1FC-ED13A8E7C585}" type="pres">
      <dgm:prSet presAssocID="{73D947E0-108F-4D20-A71E-3CF329F97212}" presName="thickLine" presStyleLbl="alignNode1" presStyleIdx="0" presStyleCnt="3"/>
      <dgm:spPr/>
    </dgm:pt>
    <dgm:pt modelId="{73B53ECD-88F7-D549-B120-6C2932F2D11A}" type="pres">
      <dgm:prSet presAssocID="{73D947E0-108F-4D20-A71E-3CF329F97212}" presName="horz1" presStyleCnt="0"/>
      <dgm:spPr/>
    </dgm:pt>
    <dgm:pt modelId="{16779ABC-4458-134D-8407-3B550EE07267}" type="pres">
      <dgm:prSet presAssocID="{73D947E0-108F-4D20-A71E-3CF329F97212}" presName="tx1" presStyleLbl="revTx" presStyleIdx="0" presStyleCnt="6"/>
      <dgm:spPr/>
      <dgm:t>
        <a:bodyPr/>
        <a:lstStyle/>
        <a:p>
          <a:endParaRPr lang="en-US"/>
        </a:p>
      </dgm:t>
    </dgm:pt>
    <dgm:pt modelId="{CAE07029-F81D-A44F-9347-F3E3A6E31F74}" type="pres">
      <dgm:prSet presAssocID="{73D947E0-108F-4D20-A71E-3CF329F97212}" presName="vert1" presStyleCnt="0"/>
      <dgm:spPr/>
    </dgm:pt>
    <dgm:pt modelId="{5A9BB2A1-D458-5443-B445-41D2960F03F2}" type="pres">
      <dgm:prSet presAssocID="{30A490C8-22B4-4D68-875C-0F0DE2FF864D}" presName="vertSpace2a" presStyleCnt="0"/>
      <dgm:spPr/>
    </dgm:pt>
    <dgm:pt modelId="{D7B8E40A-DB15-184E-8163-CFBBECDBFC1D}" type="pres">
      <dgm:prSet presAssocID="{30A490C8-22B4-4D68-875C-0F0DE2FF864D}" presName="horz2" presStyleCnt="0"/>
      <dgm:spPr/>
    </dgm:pt>
    <dgm:pt modelId="{59832A42-FD52-4B4A-92FB-6B1C497CBF3C}" type="pres">
      <dgm:prSet presAssocID="{30A490C8-22B4-4D68-875C-0F0DE2FF864D}" presName="horzSpace2" presStyleCnt="0"/>
      <dgm:spPr/>
    </dgm:pt>
    <dgm:pt modelId="{4B7883FE-9BF1-834B-9E55-433D1207CAF9}" type="pres">
      <dgm:prSet presAssocID="{30A490C8-22B4-4D68-875C-0F0DE2FF864D}" presName="tx2" presStyleLbl="revTx" presStyleIdx="1" presStyleCnt="6"/>
      <dgm:spPr/>
      <dgm:t>
        <a:bodyPr/>
        <a:lstStyle/>
        <a:p>
          <a:endParaRPr lang="en-US"/>
        </a:p>
      </dgm:t>
    </dgm:pt>
    <dgm:pt modelId="{0CBE5C3F-806F-B144-AE1F-FC9577B85A0B}" type="pres">
      <dgm:prSet presAssocID="{30A490C8-22B4-4D68-875C-0F0DE2FF864D}" presName="vert2" presStyleCnt="0"/>
      <dgm:spPr/>
    </dgm:pt>
    <dgm:pt modelId="{F855322D-A55D-8B49-879F-C673DBB2B4C9}" type="pres">
      <dgm:prSet presAssocID="{30A490C8-22B4-4D68-875C-0F0DE2FF864D}" presName="thinLine2b" presStyleLbl="callout" presStyleIdx="0" presStyleCnt="3"/>
      <dgm:spPr/>
    </dgm:pt>
    <dgm:pt modelId="{C673FE58-57C7-E240-8F76-83FFAD340DC5}" type="pres">
      <dgm:prSet presAssocID="{30A490C8-22B4-4D68-875C-0F0DE2FF864D}" presName="vertSpace2b" presStyleCnt="0"/>
      <dgm:spPr/>
    </dgm:pt>
    <dgm:pt modelId="{DD445911-31B5-374B-964F-E521B7F4A98B}" type="pres">
      <dgm:prSet presAssocID="{B1AFA1AF-0FF8-45B3-A6D0-0E255A2F637D}" presName="thickLine" presStyleLbl="alignNode1" presStyleIdx="1" presStyleCnt="3"/>
      <dgm:spPr/>
    </dgm:pt>
    <dgm:pt modelId="{2D373430-1C80-8F46-ABC4-CBE10AB29E21}" type="pres">
      <dgm:prSet presAssocID="{B1AFA1AF-0FF8-45B3-A6D0-0E255A2F637D}" presName="horz1" presStyleCnt="0"/>
      <dgm:spPr/>
    </dgm:pt>
    <dgm:pt modelId="{57741AD6-DFD2-814C-A051-E841CC65A4EA}" type="pres">
      <dgm:prSet presAssocID="{B1AFA1AF-0FF8-45B3-A6D0-0E255A2F637D}" presName="tx1" presStyleLbl="revTx" presStyleIdx="2" presStyleCnt="6"/>
      <dgm:spPr/>
      <dgm:t>
        <a:bodyPr/>
        <a:lstStyle/>
        <a:p>
          <a:endParaRPr lang="en-US"/>
        </a:p>
      </dgm:t>
    </dgm:pt>
    <dgm:pt modelId="{BAE20A88-DF00-8949-A8B2-0E344D388E90}" type="pres">
      <dgm:prSet presAssocID="{B1AFA1AF-0FF8-45B3-A6D0-0E255A2F637D}" presName="vert1" presStyleCnt="0"/>
      <dgm:spPr/>
    </dgm:pt>
    <dgm:pt modelId="{FFD3D6B1-6613-9A41-97D0-43A8EBCE5EAD}" type="pres">
      <dgm:prSet presAssocID="{50418D2B-9486-42DE-AFDD-1D31420040FF}" presName="vertSpace2a" presStyleCnt="0"/>
      <dgm:spPr/>
    </dgm:pt>
    <dgm:pt modelId="{A95899B2-8F62-204F-B53E-8872741B3D8A}" type="pres">
      <dgm:prSet presAssocID="{50418D2B-9486-42DE-AFDD-1D31420040FF}" presName="horz2" presStyleCnt="0"/>
      <dgm:spPr/>
    </dgm:pt>
    <dgm:pt modelId="{6C1C9676-3658-6D4F-92CD-97954CEC2777}" type="pres">
      <dgm:prSet presAssocID="{50418D2B-9486-42DE-AFDD-1D31420040FF}" presName="horzSpace2" presStyleCnt="0"/>
      <dgm:spPr/>
    </dgm:pt>
    <dgm:pt modelId="{040275F6-8CD8-B443-8E15-E2EA8C115BE0}" type="pres">
      <dgm:prSet presAssocID="{50418D2B-9486-42DE-AFDD-1D31420040FF}" presName="tx2" presStyleLbl="revTx" presStyleIdx="3" presStyleCnt="6"/>
      <dgm:spPr/>
      <dgm:t>
        <a:bodyPr/>
        <a:lstStyle/>
        <a:p>
          <a:endParaRPr lang="en-US"/>
        </a:p>
      </dgm:t>
    </dgm:pt>
    <dgm:pt modelId="{D9398154-13A0-B94E-B51B-C707B5F9C02E}" type="pres">
      <dgm:prSet presAssocID="{50418D2B-9486-42DE-AFDD-1D31420040FF}" presName="vert2" presStyleCnt="0"/>
      <dgm:spPr/>
    </dgm:pt>
    <dgm:pt modelId="{1103FC42-5419-864B-A44F-32D393A0563C}" type="pres">
      <dgm:prSet presAssocID="{50418D2B-9486-42DE-AFDD-1D31420040FF}" presName="thinLine2b" presStyleLbl="callout" presStyleIdx="1" presStyleCnt="3"/>
      <dgm:spPr/>
    </dgm:pt>
    <dgm:pt modelId="{3380EF9C-3F0E-624D-89C2-20B7B097FB92}" type="pres">
      <dgm:prSet presAssocID="{50418D2B-9486-42DE-AFDD-1D31420040FF}" presName="vertSpace2b" presStyleCnt="0"/>
      <dgm:spPr/>
    </dgm:pt>
    <dgm:pt modelId="{04EDAAE1-E9CA-2F45-BA18-8E6050569C72}" type="pres">
      <dgm:prSet presAssocID="{E9682B4F-0217-4B50-923E-C104AA24290F}" presName="thickLine" presStyleLbl="alignNode1" presStyleIdx="2" presStyleCnt="3"/>
      <dgm:spPr/>
    </dgm:pt>
    <dgm:pt modelId="{C9E76191-5F12-BF45-AE9C-6FAE2221EFF8}" type="pres">
      <dgm:prSet presAssocID="{E9682B4F-0217-4B50-923E-C104AA24290F}" presName="horz1" presStyleCnt="0"/>
      <dgm:spPr/>
    </dgm:pt>
    <dgm:pt modelId="{12C6F6CB-CEC3-A749-930B-00502DB5A1B0}" type="pres">
      <dgm:prSet presAssocID="{E9682B4F-0217-4B50-923E-C104AA24290F}" presName="tx1" presStyleLbl="revTx" presStyleIdx="4" presStyleCnt="6"/>
      <dgm:spPr/>
      <dgm:t>
        <a:bodyPr/>
        <a:lstStyle/>
        <a:p>
          <a:endParaRPr lang="en-US"/>
        </a:p>
      </dgm:t>
    </dgm:pt>
    <dgm:pt modelId="{52E4ABEF-FAC6-8548-9F4D-4E473158A2BE}" type="pres">
      <dgm:prSet presAssocID="{E9682B4F-0217-4B50-923E-C104AA24290F}" presName="vert1" presStyleCnt="0"/>
      <dgm:spPr/>
    </dgm:pt>
    <dgm:pt modelId="{B0D3DAFD-9D46-1543-B3B5-D71843B5B4DB}" type="pres">
      <dgm:prSet presAssocID="{0EC0C300-11E4-45CF-8418-973585107209}" presName="vertSpace2a" presStyleCnt="0"/>
      <dgm:spPr/>
    </dgm:pt>
    <dgm:pt modelId="{4C9CCEC2-ABF3-194E-B533-02A4276A931F}" type="pres">
      <dgm:prSet presAssocID="{0EC0C300-11E4-45CF-8418-973585107209}" presName="horz2" presStyleCnt="0"/>
      <dgm:spPr/>
    </dgm:pt>
    <dgm:pt modelId="{AAE7011B-BADF-3944-9735-AFBCAC4F810D}" type="pres">
      <dgm:prSet presAssocID="{0EC0C300-11E4-45CF-8418-973585107209}" presName="horzSpace2" presStyleCnt="0"/>
      <dgm:spPr/>
    </dgm:pt>
    <dgm:pt modelId="{DAF6D365-7021-E74E-8AD3-AB3AC6A0D057}" type="pres">
      <dgm:prSet presAssocID="{0EC0C300-11E4-45CF-8418-973585107209}" presName="tx2" presStyleLbl="revTx" presStyleIdx="5" presStyleCnt="6"/>
      <dgm:spPr/>
      <dgm:t>
        <a:bodyPr/>
        <a:lstStyle/>
        <a:p>
          <a:endParaRPr lang="en-US"/>
        </a:p>
      </dgm:t>
    </dgm:pt>
    <dgm:pt modelId="{EC170AFD-CC2D-3946-BDA9-5D66425E90C2}" type="pres">
      <dgm:prSet presAssocID="{0EC0C300-11E4-45CF-8418-973585107209}" presName="vert2" presStyleCnt="0"/>
      <dgm:spPr/>
    </dgm:pt>
    <dgm:pt modelId="{9071E8DC-DDBE-CD4E-9B99-FF7E5F21CEFF}" type="pres">
      <dgm:prSet presAssocID="{0EC0C300-11E4-45CF-8418-973585107209}" presName="thinLine2b" presStyleLbl="callout" presStyleIdx="2" presStyleCnt="3"/>
      <dgm:spPr/>
    </dgm:pt>
    <dgm:pt modelId="{60ED89A1-904B-E446-B340-02B3D3D2D4CF}" type="pres">
      <dgm:prSet presAssocID="{0EC0C300-11E4-45CF-8418-973585107209}" presName="vertSpace2b" presStyleCnt="0"/>
      <dgm:spPr/>
    </dgm:pt>
  </dgm:ptLst>
  <dgm:cxnLst>
    <dgm:cxn modelId="{D012C86A-5FCF-F74E-A1E4-DA1AAC68B769}" type="presOf" srcId="{50418D2B-9486-42DE-AFDD-1D31420040FF}" destId="{040275F6-8CD8-B443-8E15-E2EA8C115BE0}" srcOrd="0" destOrd="0" presId="urn:microsoft.com/office/officeart/2008/layout/LinedList"/>
    <dgm:cxn modelId="{B9992E53-656B-E848-AF8E-65823B9AD34E}" type="presOf" srcId="{0DD8915E-DC14-41D6-9BB5-F49E1C265163}" destId="{6564C5E9-1595-624A-93AF-6AD41D06A4F7}" srcOrd="0" destOrd="0" presId="urn:microsoft.com/office/officeart/2008/layout/LinedList"/>
    <dgm:cxn modelId="{51563A4F-C0EB-47D6-B5BC-47A4E599AD4B}" srcId="{E9682B4F-0217-4B50-923E-C104AA24290F}" destId="{0EC0C300-11E4-45CF-8418-973585107209}" srcOrd="0" destOrd="0" parTransId="{1E4DD98E-100E-46B7-B24A-408BBF69E9FA}" sibTransId="{90FAB5D1-62B3-4FF6-A07D-EE607F529C32}"/>
    <dgm:cxn modelId="{381FE1CC-8184-4745-8EB3-6DE11655998D}" srcId="{73D947E0-108F-4D20-A71E-3CF329F97212}" destId="{30A490C8-22B4-4D68-875C-0F0DE2FF864D}" srcOrd="0" destOrd="0" parTransId="{035C64B0-4F0C-4FD1-BD23-B1D4C9887CBE}" sibTransId="{45495DA8-8707-41E3-A12B-FA5766269C44}"/>
    <dgm:cxn modelId="{DB1D962D-409E-D840-8C70-0D3A99E96A69}" type="presOf" srcId="{E9682B4F-0217-4B50-923E-C104AA24290F}" destId="{12C6F6CB-CEC3-A749-930B-00502DB5A1B0}" srcOrd="0" destOrd="0" presId="urn:microsoft.com/office/officeart/2008/layout/LinedList"/>
    <dgm:cxn modelId="{5A5BA622-5DEB-48B9-88D9-C1DE36C711E5}" srcId="{B1AFA1AF-0FF8-45B3-A6D0-0E255A2F637D}" destId="{50418D2B-9486-42DE-AFDD-1D31420040FF}" srcOrd="0" destOrd="0" parTransId="{D5A17F6B-93F5-442B-938A-0F38C281BE88}" sibTransId="{1D87A0A5-8024-4710-846B-D5BFAC785107}"/>
    <dgm:cxn modelId="{24FD07F8-A7B8-6241-8064-11664CC65CE1}" type="presOf" srcId="{73D947E0-108F-4D20-A71E-3CF329F97212}" destId="{16779ABC-4458-134D-8407-3B550EE07267}" srcOrd="0" destOrd="0" presId="urn:microsoft.com/office/officeart/2008/layout/LinedList"/>
    <dgm:cxn modelId="{6C23D0C9-74B2-4C8B-AB2F-A03B3B0EBE56}" srcId="{0DD8915E-DC14-41D6-9BB5-F49E1C265163}" destId="{E9682B4F-0217-4B50-923E-C104AA24290F}" srcOrd="2" destOrd="0" parTransId="{E0F6C4AF-9BBB-4698-91D7-F9AE3EACBD5D}" sibTransId="{B8632E42-D7EB-4C31-877E-6F1B2801851A}"/>
    <dgm:cxn modelId="{864E7292-9A7E-3F43-81DD-D653DF53DEF3}" type="presOf" srcId="{0EC0C300-11E4-45CF-8418-973585107209}" destId="{DAF6D365-7021-E74E-8AD3-AB3AC6A0D057}" srcOrd="0" destOrd="0" presId="urn:microsoft.com/office/officeart/2008/layout/LinedList"/>
    <dgm:cxn modelId="{DB88A911-C9AB-4245-8A20-5A06108094AF}" type="presOf" srcId="{B1AFA1AF-0FF8-45B3-A6D0-0E255A2F637D}" destId="{57741AD6-DFD2-814C-A051-E841CC65A4EA}" srcOrd="0" destOrd="0" presId="urn:microsoft.com/office/officeart/2008/layout/LinedList"/>
    <dgm:cxn modelId="{151D13B9-4602-AE4A-A285-285AEA258666}" type="presOf" srcId="{30A490C8-22B4-4D68-875C-0F0DE2FF864D}" destId="{4B7883FE-9BF1-834B-9E55-433D1207CAF9}" srcOrd="0" destOrd="0" presId="urn:microsoft.com/office/officeart/2008/layout/LinedLi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AFE9FC3A-D3FF-CA44-9605-4703DA53A4C2}" type="presParOf" srcId="{6564C5E9-1595-624A-93AF-6AD41D06A4F7}" destId="{CFCA7698-FAF1-9341-A1FC-ED13A8E7C585}" srcOrd="0" destOrd="0" presId="urn:microsoft.com/office/officeart/2008/layout/LinedList"/>
    <dgm:cxn modelId="{EB08E1B8-074C-A546-B1B8-3153F413A947}" type="presParOf" srcId="{6564C5E9-1595-624A-93AF-6AD41D06A4F7}" destId="{73B53ECD-88F7-D549-B120-6C2932F2D11A}" srcOrd="1" destOrd="0" presId="urn:microsoft.com/office/officeart/2008/layout/LinedList"/>
    <dgm:cxn modelId="{1B53D0A1-66D8-134B-8AF2-80B1E3806E98}" type="presParOf" srcId="{73B53ECD-88F7-D549-B120-6C2932F2D11A}" destId="{16779ABC-4458-134D-8407-3B550EE07267}" srcOrd="0" destOrd="0" presId="urn:microsoft.com/office/officeart/2008/layout/LinedList"/>
    <dgm:cxn modelId="{1A46E30E-242E-1540-8649-777E95C5E910}" type="presParOf" srcId="{73B53ECD-88F7-D549-B120-6C2932F2D11A}" destId="{CAE07029-F81D-A44F-9347-F3E3A6E31F74}" srcOrd="1" destOrd="0" presId="urn:microsoft.com/office/officeart/2008/layout/LinedList"/>
    <dgm:cxn modelId="{0AF080A1-E7F5-D446-9052-7D8C86784D60}" type="presParOf" srcId="{CAE07029-F81D-A44F-9347-F3E3A6E31F74}" destId="{5A9BB2A1-D458-5443-B445-41D2960F03F2}" srcOrd="0" destOrd="0" presId="urn:microsoft.com/office/officeart/2008/layout/LinedList"/>
    <dgm:cxn modelId="{5F4C5453-C466-2B4D-B675-3231308CA30E}" type="presParOf" srcId="{CAE07029-F81D-A44F-9347-F3E3A6E31F74}" destId="{D7B8E40A-DB15-184E-8163-CFBBECDBFC1D}" srcOrd="1" destOrd="0" presId="urn:microsoft.com/office/officeart/2008/layout/LinedList"/>
    <dgm:cxn modelId="{0732A2C9-16FC-034F-A91F-8267830F6866}" type="presParOf" srcId="{D7B8E40A-DB15-184E-8163-CFBBECDBFC1D}" destId="{59832A42-FD52-4B4A-92FB-6B1C497CBF3C}" srcOrd="0" destOrd="0" presId="urn:microsoft.com/office/officeart/2008/layout/LinedList"/>
    <dgm:cxn modelId="{5CB90678-FEDD-7B4C-85C5-E74FFAC3A6D5}" type="presParOf" srcId="{D7B8E40A-DB15-184E-8163-CFBBECDBFC1D}" destId="{4B7883FE-9BF1-834B-9E55-433D1207CAF9}" srcOrd="1" destOrd="0" presId="urn:microsoft.com/office/officeart/2008/layout/LinedList"/>
    <dgm:cxn modelId="{D41FA6A6-5400-9848-8819-FB97F59FFCED}" type="presParOf" srcId="{D7B8E40A-DB15-184E-8163-CFBBECDBFC1D}" destId="{0CBE5C3F-806F-B144-AE1F-FC9577B85A0B}" srcOrd="2" destOrd="0" presId="urn:microsoft.com/office/officeart/2008/layout/LinedList"/>
    <dgm:cxn modelId="{DD71C1D8-1043-5D4C-8AF5-FC83DCADAF26}" type="presParOf" srcId="{CAE07029-F81D-A44F-9347-F3E3A6E31F74}" destId="{F855322D-A55D-8B49-879F-C673DBB2B4C9}" srcOrd="2" destOrd="0" presId="urn:microsoft.com/office/officeart/2008/layout/LinedList"/>
    <dgm:cxn modelId="{6E9B0D8B-3CAE-244A-8A0F-D830FD2A0D04}" type="presParOf" srcId="{CAE07029-F81D-A44F-9347-F3E3A6E31F74}" destId="{C673FE58-57C7-E240-8F76-83FFAD340DC5}" srcOrd="3" destOrd="0" presId="urn:microsoft.com/office/officeart/2008/layout/LinedList"/>
    <dgm:cxn modelId="{4756F502-58A1-F94B-920C-2DBBEEAA4DEA}" type="presParOf" srcId="{6564C5E9-1595-624A-93AF-6AD41D06A4F7}" destId="{DD445911-31B5-374B-964F-E521B7F4A98B}" srcOrd="2" destOrd="0" presId="urn:microsoft.com/office/officeart/2008/layout/LinedList"/>
    <dgm:cxn modelId="{9F80C39F-2660-5140-922B-91B27E6D4697}" type="presParOf" srcId="{6564C5E9-1595-624A-93AF-6AD41D06A4F7}" destId="{2D373430-1C80-8F46-ABC4-CBE10AB29E21}" srcOrd="3" destOrd="0" presId="urn:microsoft.com/office/officeart/2008/layout/LinedList"/>
    <dgm:cxn modelId="{92EB25AD-569A-6A4D-A26B-6CDFE99B6EDD}" type="presParOf" srcId="{2D373430-1C80-8F46-ABC4-CBE10AB29E21}" destId="{57741AD6-DFD2-814C-A051-E841CC65A4EA}" srcOrd="0" destOrd="0" presId="urn:microsoft.com/office/officeart/2008/layout/LinedList"/>
    <dgm:cxn modelId="{6D72D2D3-E663-854F-9534-F50F1A2D112F}" type="presParOf" srcId="{2D373430-1C80-8F46-ABC4-CBE10AB29E21}" destId="{BAE20A88-DF00-8949-A8B2-0E344D388E90}" srcOrd="1" destOrd="0" presId="urn:microsoft.com/office/officeart/2008/layout/LinedList"/>
    <dgm:cxn modelId="{76CA08A2-B1A8-D84F-A1D6-D18A937678EA}" type="presParOf" srcId="{BAE20A88-DF00-8949-A8B2-0E344D388E90}" destId="{FFD3D6B1-6613-9A41-97D0-43A8EBCE5EAD}" srcOrd="0" destOrd="0" presId="urn:microsoft.com/office/officeart/2008/layout/LinedList"/>
    <dgm:cxn modelId="{D3976E80-191E-2A47-8A23-312C10E64BE5}" type="presParOf" srcId="{BAE20A88-DF00-8949-A8B2-0E344D388E90}" destId="{A95899B2-8F62-204F-B53E-8872741B3D8A}" srcOrd="1" destOrd="0" presId="urn:microsoft.com/office/officeart/2008/layout/LinedList"/>
    <dgm:cxn modelId="{5164E1C6-4BB0-1849-BD77-C9B7AA21D82B}" type="presParOf" srcId="{A95899B2-8F62-204F-B53E-8872741B3D8A}" destId="{6C1C9676-3658-6D4F-92CD-97954CEC2777}" srcOrd="0" destOrd="0" presId="urn:microsoft.com/office/officeart/2008/layout/LinedList"/>
    <dgm:cxn modelId="{3FC4A5DA-F6DE-374E-AEAD-681CEC40E66A}" type="presParOf" srcId="{A95899B2-8F62-204F-B53E-8872741B3D8A}" destId="{040275F6-8CD8-B443-8E15-E2EA8C115BE0}" srcOrd="1" destOrd="0" presId="urn:microsoft.com/office/officeart/2008/layout/LinedList"/>
    <dgm:cxn modelId="{EBEECA50-8981-8340-B29B-B350D88E1D99}" type="presParOf" srcId="{A95899B2-8F62-204F-B53E-8872741B3D8A}" destId="{D9398154-13A0-B94E-B51B-C707B5F9C02E}" srcOrd="2" destOrd="0" presId="urn:microsoft.com/office/officeart/2008/layout/LinedList"/>
    <dgm:cxn modelId="{14FAAD23-AA19-634D-A90F-2C772DFBC51E}" type="presParOf" srcId="{BAE20A88-DF00-8949-A8B2-0E344D388E90}" destId="{1103FC42-5419-864B-A44F-32D393A0563C}" srcOrd="2" destOrd="0" presId="urn:microsoft.com/office/officeart/2008/layout/LinedList"/>
    <dgm:cxn modelId="{5920C6F5-90CC-1D42-B07E-283F9763DDF5}" type="presParOf" srcId="{BAE20A88-DF00-8949-A8B2-0E344D388E90}" destId="{3380EF9C-3F0E-624D-89C2-20B7B097FB92}" srcOrd="3" destOrd="0" presId="urn:microsoft.com/office/officeart/2008/layout/LinedList"/>
    <dgm:cxn modelId="{69066118-8321-C84B-8730-7891EA85D306}" type="presParOf" srcId="{6564C5E9-1595-624A-93AF-6AD41D06A4F7}" destId="{04EDAAE1-E9CA-2F45-BA18-8E6050569C72}" srcOrd="4" destOrd="0" presId="urn:microsoft.com/office/officeart/2008/layout/LinedList"/>
    <dgm:cxn modelId="{D6DFF9EC-81C7-9844-A64E-782F3175A529}" type="presParOf" srcId="{6564C5E9-1595-624A-93AF-6AD41D06A4F7}" destId="{C9E76191-5F12-BF45-AE9C-6FAE2221EFF8}" srcOrd="5" destOrd="0" presId="urn:microsoft.com/office/officeart/2008/layout/LinedList"/>
    <dgm:cxn modelId="{55D167D0-1FFB-3B47-B1CA-DDF79D4312A2}" type="presParOf" srcId="{C9E76191-5F12-BF45-AE9C-6FAE2221EFF8}" destId="{12C6F6CB-CEC3-A749-930B-00502DB5A1B0}" srcOrd="0" destOrd="0" presId="urn:microsoft.com/office/officeart/2008/layout/LinedList"/>
    <dgm:cxn modelId="{CFB7884C-ECCD-C44C-B410-02F07DBD2DAE}" type="presParOf" srcId="{C9E76191-5F12-BF45-AE9C-6FAE2221EFF8}" destId="{52E4ABEF-FAC6-8548-9F4D-4E473158A2BE}" srcOrd="1" destOrd="0" presId="urn:microsoft.com/office/officeart/2008/layout/LinedList"/>
    <dgm:cxn modelId="{2AF9A08E-58ED-DE4A-AC76-7328589F18EE}" type="presParOf" srcId="{52E4ABEF-FAC6-8548-9F4D-4E473158A2BE}" destId="{B0D3DAFD-9D46-1543-B3B5-D71843B5B4DB}" srcOrd="0" destOrd="0" presId="urn:microsoft.com/office/officeart/2008/layout/LinedList"/>
    <dgm:cxn modelId="{ED118803-C0D1-EF46-8EAB-BC486A2A10C1}" type="presParOf" srcId="{52E4ABEF-FAC6-8548-9F4D-4E473158A2BE}" destId="{4C9CCEC2-ABF3-194E-B533-02A4276A931F}" srcOrd="1" destOrd="0" presId="urn:microsoft.com/office/officeart/2008/layout/LinedList"/>
    <dgm:cxn modelId="{DE1306D4-F250-6043-9FE2-0CA42CCCE1B5}" type="presParOf" srcId="{4C9CCEC2-ABF3-194E-B533-02A4276A931F}" destId="{AAE7011B-BADF-3944-9735-AFBCAC4F810D}" srcOrd="0" destOrd="0" presId="urn:microsoft.com/office/officeart/2008/layout/LinedList"/>
    <dgm:cxn modelId="{D315A992-7B4B-9646-870A-59A4DEDFF73C}" type="presParOf" srcId="{4C9CCEC2-ABF3-194E-B533-02A4276A931F}" destId="{DAF6D365-7021-E74E-8AD3-AB3AC6A0D057}" srcOrd="1" destOrd="0" presId="urn:microsoft.com/office/officeart/2008/layout/LinedList"/>
    <dgm:cxn modelId="{8CBA91F6-2DC8-D543-BB9F-8D33B34760EF}" type="presParOf" srcId="{4C9CCEC2-ABF3-194E-B533-02A4276A931F}" destId="{EC170AFD-CC2D-3946-BDA9-5D66425E90C2}" srcOrd="2" destOrd="0" presId="urn:microsoft.com/office/officeart/2008/layout/LinedList"/>
    <dgm:cxn modelId="{042001ED-F371-B94A-A941-B8385E523028}" type="presParOf" srcId="{52E4ABEF-FAC6-8548-9F4D-4E473158A2BE}" destId="{9071E8DC-DDBE-CD4E-9B99-FF7E5F21CEFF}" srcOrd="2" destOrd="0" presId="urn:microsoft.com/office/officeart/2008/layout/LinedList"/>
    <dgm:cxn modelId="{FFD0C568-9F11-1947-9F33-012793B26F51}" type="presParOf" srcId="{52E4ABEF-FAC6-8548-9F4D-4E473158A2BE}" destId="{60ED89A1-904B-E446-B340-02B3D3D2D4CF}" srcOrd="3" destOrd="0" presId="urn:microsoft.com/office/officeart/2008/layout/LinedList"/>
  </dgm:cxnLst>
  <dgm:bg>
    <a:noFill/>
  </dgm:bg>
  <dgm:whole/>
  <dgm:extLst>
    <a:ext uri="http://schemas.microsoft.com/office/drawing/2008/diagram">
      <dsp:dataModelExt xmlns:dsp="http://schemas.microsoft.com/office/drawing/2008/diagram" xmlns="" relId="rId7" minVer="http://schemas.openxmlformats.org/drawingml/2006/diagram"/>
    </a:ext>
    <a:ext uri="{C62137D5-CB1D-491B-B009-E17868A290BF}">
      <dgm14:recolorImg xmlns:dgm14="http://schemas.microsoft.com/office/drawing/2010/diagram" xmlns=""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endParaRPr lang="en-US" sz="2000" b="1" i="0" kern="1200" dirty="0">
            <a:latin typeface="Gill Sans Nova" panose="020B0602020104020203" pitchFamily="34" charset="0"/>
            <a:cs typeface="Gill Sans SemiBold" panose="020B0502020104020203" pitchFamily="34" charset="-79"/>
          </a:endParaRP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endParaRPr lang="en-US" sz="1800" b="1" i="0" kern="1200" dirty="0">
            <a:solidFill>
              <a:schemeClr val="accent2"/>
            </a:solidFill>
            <a:latin typeface="Gill Sans Nova" panose="020B0602020104020203" pitchFamily="34" charset="0"/>
            <a:cs typeface="Gill Sans SemiBold" panose="020B0502020104020203" pitchFamily="34" charset="-79"/>
          </a:endParaRP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A7698-FAF1-9341-A1FC-ED13A8E7C585}">
      <dsp:nvSpPr>
        <dsp:cNvPr id="0" name=""/>
        <dsp:cNvSpPr/>
      </dsp:nvSpPr>
      <dsp:spPr>
        <a:xfrm>
          <a:off x="0" y="1892"/>
          <a:ext cx="10515600" cy="0"/>
        </a:xfrm>
        <a:prstGeom prst="line">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6779ABC-4458-134D-8407-3B550EE07267}">
      <dsp:nvSpPr>
        <dsp:cNvPr id="0" name=""/>
        <dsp:cNvSpPr/>
      </dsp:nvSpPr>
      <dsp:spPr>
        <a:xfrm>
          <a:off x="0" y="1892"/>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rtl="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MINDSET</a:t>
          </a:r>
        </a:p>
      </dsp:txBody>
      <dsp:txXfrm>
        <a:off x="0" y="1892"/>
        <a:ext cx="2103120" cy="1290963"/>
      </dsp:txXfrm>
    </dsp:sp>
    <dsp:sp modelId="{4B7883FE-9BF1-834B-9E55-433D1207CAF9}">
      <dsp:nvSpPr>
        <dsp:cNvPr id="0" name=""/>
        <dsp:cNvSpPr/>
      </dsp:nvSpPr>
      <dsp:spPr>
        <a:xfrm>
          <a:off x="2260854" y="60515"/>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Who are who you think you are</a:t>
          </a:r>
        </a:p>
      </dsp:txBody>
      <dsp:txXfrm>
        <a:off x="2260854" y="60515"/>
        <a:ext cx="8254746" cy="1172456"/>
      </dsp:txXfrm>
    </dsp:sp>
    <dsp:sp modelId="{F855322D-A55D-8B49-879F-C673DBB2B4C9}">
      <dsp:nvSpPr>
        <dsp:cNvPr id="0" name=""/>
        <dsp:cNvSpPr/>
      </dsp:nvSpPr>
      <dsp:spPr>
        <a:xfrm>
          <a:off x="2103120" y="1232972"/>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DD445911-31B5-374B-964F-E521B7F4A98B}">
      <dsp:nvSpPr>
        <dsp:cNvPr id="0" name=""/>
        <dsp:cNvSpPr/>
      </dsp:nvSpPr>
      <dsp:spPr>
        <a:xfrm>
          <a:off x="0" y="1292855"/>
          <a:ext cx="10515600" cy="0"/>
        </a:xfrm>
        <a:prstGeom prst="line">
          <a:avLst/>
        </a:prstGeom>
        <a:gradFill rotWithShape="0">
          <a:gsLst>
            <a:gs pos="0">
              <a:schemeClr val="accent1">
                <a:shade val="80000"/>
                <a:hueOff val="-6062"/>
                <a:satOff val="32765"/>
                <a:lumOff val="5095"/>
                <a:alphaOff val="0"/>
                <a:satMod val="103000"/>
                <a:lumMod val="102000"/>
                <a:tint val="94000"/>
              </a:schemeClr>
            </a:gs>
            <a:gs pos="50000">
              <a:schemeClr val="accent1">
                <a:shade val="80000"/>
                <a:hueOff val="-6062"/>
                <a:satOff val="32765"/>
                <a:lumOff val="5095"/>
                <a:alphaOff val="0"/>
                <a:satMod val="110000"/>
                <a:lumMod val="100000"/>
                <a:shade val="100000"/>
              </a:schemeClr>
            </a:gs>
            <a:gs pos="100000">
              <a:schemeClr val="accent1">
                <a:shade val="80000"/>
                <a:hueOff val="-6062"/>
                <a:satOff val="32765"/>
                <a:lumOff val="509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57741AD6-DFD2-814C-A051-E841CC65A4EA}">
      <dsp:nvSpPr>
        <dsp:cNvPr id="0" name=""/>
        <dsp:cNvSpPr/>
      </dsp:nvSpPr>
      <dsp:spPr>
        <a:xfrm>
          <a:off x="0" y="1292855"/>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NEW HABITS</a:t>
          </a:r>
        </a:p>
      </dsp:txBody>
      <dsp:txXfrm>
        <a:off x="0" y="1292855"/>
        <a:ext cx="2103120" cy="1290963"/>
      </dsp:txXfrm>
    </dsp:sp>
    <dsp:sp modelId="{040275F6-8CD8-B443-8E15-E2EA8C115BE0}">
      <dsp:nvSpPr>
        <dsp:cNvPr id="0" name=""/>
        <dsp:cNvSpPr/>
      </dsp:nvSpPr>
      <dsp:spPr>
        <a:xfrm>
          <a:off x="2260854" y="1351478"/>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You can't get new results with old behaviors</a:t>
          </a:r>
        </a:p>
      </dsp:txBody>
      <dsp:txXfrm>
        <a:off x="2260854" y="1351478"/>
        <a:ext cx="8254746" cy="1172456"/>
      </dsp:txXfrm>
    </dsp:sp>
    <dsp:sp modelId="{1103FC42-5419-864B-A44F-32D393A0563C}">
      <dsp:nvSpPr>
        <dsp:cNvPr id="0" name=""/>
        <dsp:cNvSpPr/>
      </dsp:nvSpPr>
      <dsp:spPr>
        <a:xfrm>
          <a:off x="2103120" y="2523935"/>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 modelId="{04EDAAE1-E9CA-2F45-BA18-8E6050569C72}">
      <dsp:nvSpPr>
        <dsp:cNvPr id="0" name=""/>
        <dsp:cNvSpPr/>
      </dsp:nvSpPr>
      <dsp:spPr>
        <a:xfrm>
          <a:off x="0" y="2583819"/>
          <a:ext cx="10515600" cy="0"/>
        </a:xfrm>
        <a:prstGeom prst="line">
          <a:avLst/>
        </a:prstGeom>
        <a:gradFill rotWithShape="0">
          <a:gsLst>
            <a:gs pos="0">
              <a:schemeClr val="accent1">
                <a:shade val="80000"/>
                <a:hueOff val="-12124"/>
                <a:satOff val="65530"/>
                <a:lumOff val="10191"/>
                <a:alphaOff val="0"/>
                <a:satMod val="103000"/>
                <a:lumMod val="102000"/>
                <a:tint val="94000"/>
              </a:schemeClr>
            </a:gs>
            <a:gs pos="50000">
              <a:schemeClr val="accent1">
                <a:shade val="80000"/>
                <a:hueOff val="-12124"/>
                <a:satOff val="65530"/>
                <a:lumOff val="10191"/>
                <a:alphaOff val="0"/>
                <a:satMod val="110000"/>
                <a:lumMod val="100000"/>
                <a:shade val="100000"/>
              </a:schemeClr>
            </a:gs>
            <a:gs pos="100000">
              <a:schemeClr val="accent1">
                <a:shade val="80000"/>
                <a:hueOff val="-12124"/>
                <a:satOff val="65530"/>
                <a:lumOff val="1019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12C6F6CB-CEC3-A749-930B-00502DB5A1B0}">
      <dsp:nvSpPr>
        <dsp:cNvPr id="0" name=""/>
        <dsp:cNvSpPr/>
      </dsp:nvSpPr>
      <dsp:spPr>
        <a:xfrm>
          <a:off x="0" y="2583819"/>
          <a:ext cx="2103120" cy="1290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dirty="0">
              <a:latin typeface="Gill Sans Nova" panose="020B0602020104020203" pitchFamily="34" charset="0"/>
              <a:cs typeface="Gill Sans SemiBold" panose="020B0502020104020203" pitchFamily="34" charset="-79"/>
            </a:rPr>
            <a:t>FLEXIBILITY</a:t>
          </a:r>
        </a:p>
      </dsp:txBody>
      <dsp:txXfrm>
        <a:off x="0" y="2583819"/>
        <a:ext cx="2103120" cy="1290963"/>
      </dsp:txXfrm>
    </dsp:sp>
    <dsp:sp modelId="{DAF6D365-7021-E74E-8AD3-AB3AC6A0D057}">
      <dsp:nvSpPr>
        <dsp:cNvPr id="0" name=""/>
        <dsp:cNvSpPr/>
      </dsp:nvSpPr>
      <dsp:spPr>
        <a:xfrm>
          <a:off x="2260854" y="2642441"/>
          <a:ext cx="8254746" cy="1172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l" defTabSz="800100">
            <a:lnSpc>
              <a:spcPct val="100000"/>
            </a:lnSpc>
            <a:spcBef>
              <a:spcPct val="0"/>
            </a:spcBef>
            <a:spcAft>
              <a:spcPct val="35000"/>
            </a:spcAft>
            <a:buNone/>
          </a:pPr>
          <a:r>
            <a:rPr lang="en-US" sz="1800" b="1" i="0" kern="1200" dirty="0">
              <a:solidFill>
                <a:schemeClr val="accent2"/>
              </a:solidFill>
              <a:latin typeface="Gill Sans Nova" panose="020B0602020104020203" pitchFamily="34" charset="0"/>
              <a:cs typeface="Gill Sans SemiBold" panose="020B0502020104020203" pitchFamily="34" charset="-79"/>
            </a:rPr>
            <a:t>Willingness to be expand</a:t>
          </a:r>
        </a:p>
      </dsp:txBody>
      <dsp:txXfrm>
        <a:off x="2260854" y="2642441"/>
        <a:ext cx="8254746" cy="1172456"/>
      </dsp:txXfrm>
    </dsp:sp>
    <dsp:sp modelId="{9071E8DC-DDBE-CD4E-9B99-FF7E5F21CEFF}">
      <dsp:nvSpPr>
        <dsp:cNvPr id="0" name=""/>
        <dsp:cNvSpPr/>
      </dsp:nvSpPr>
      <dsp:spPr>
        <a:xfrm>
          <a:off x="2103120" y="3814898"/>
          <a:ext cx="841248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a:scene3d>
          <a:camera prst="orthographicFront"/>
          <a:lightRig rig="threePt" dir="t">
            <a:rot lat="0" lon="0" rev="7500000"/>
          </a:lightRig>
        </a:scene3d>
        <a:sp3d z="127000" prstMaterial="matte"/>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pPr/>
              <a:t>7/24/2023</a:t>
            </a:fld>
            <a:endParaRPr lang="en-US" dirty="0"/>
          </a:p>
        </p:txBody>
      </p:sp>
      <p:sp>
        <p:nvSpPr>
          <p:cNvPr id="4" name="Footer Placeholder 3">
            <a:extLst>
              <a:ext uri="{FF2B5EF4-FFF2-40B4-BE49-F238E27FC236}">
                <a16:creationId xmlns:a16="http://schemas.microsoft.com/office/drawing/2014/main" xmlns=""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pPr/>
              <a:t>‹#›</a:t>
            </a:fld>
            <a:endParaRPr lang="en-US" dirty="0"/>
          </a:p>
        </p:txBody>
      </p:sp>
    </p:spTree>
    <p:extLst>
      <p:ext uri="{BB962C8B-B14F-4D97-AF65-F5344CB8AC3E}">
        <p14:creationId xmlns:p14="http://schemas.microsoft.com/office/powerpoint/2010/main" xmlns=""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pPr/>
              <a:t>7/24/2023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pPr/>
              <a:t>‹#›</a:t>
            </a:fld>
            <a:endParaRPr lang="en-US" noProof="0" dirty="0"/>
          </a:p>
        </p:txBody>
      </p:sp>
    </p:spTree>
    <p:extLst>
      <p:ext uri="{BB962C8B-B14F-4D97-AF65-F5344CB8AC3E}">
        <p14:creationId xmlns:p14="http://schemas.microsoft.com/office/powerpoint/2010/main" xmlns=""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3</a:t>
            </a:fld>
            <a:endParaRPr lang="en-US" dirty="0"/>
          </a:p>
        </p:txBody>
      </p:sp>
    </p:spTree>
    <p:extLst>
      <p:ext uri="{BB962C8B-B14F-4D97-AF65-F5344CB8AC3E}">
        <p14:creationId xmlns:p14="http://schemas.microsoft.com/office/powerpoint/2010/main" xmlns=""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4</a:t>
            </a:fld>
            <a:endParaRPr lang="en-US" dirty="0"/>
          </a:p>
        </p:txBody>
      </p:sp>
    </p:spTree>
    <p:extLst>
      <p:ext uri="{BB962C8B-B14F-4D97-AF65-F5344CB8AC3E}">
        <p14:creationId xmlns:p14="http://schemas.microsoft.com/office/powerpoint/2010/main" xmlns="" val="4210460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5</a:t>
            </a:fld>
            <a:endParaRPr lang="en-US" dirty="0"/>
          </a:p>
        </p:txBody>
      </p:sp>
    </p:spTree>
    <p:extLst>
      <p:ext uri="{BB962C8B-B14F-4D97-AF65-F5344CB8AC3E}">
        <p14:creationId xmlns:p14="http://schemas.microsoft.com/office/powerpoint/2010/main" xmlns="" val="1507977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pPr/>
              <a:t>6</a:t>
            </a:fld>
            <a:endParaRPr lang="en-US" dirty="0"/>
          </a:p>
        </p:txBody>
      </p:sp>
    </p:spTree>
    <p:extLst>
      <p:ext uri="{BB962C8B-B14F-4D97-AF65-F5344CB8AC3E}">
        <p14:creationId xmlns:p14="http://schemas.microsoft.com/office/powerpoint/2010/main" xmlns="" val="2095421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xmlns=""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xmlns=""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xmlns=""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xmlns=""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xmlns=""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xmlns=""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xmlns=""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xmlns=""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xmlns=""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xmlns=""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xmlns=""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xmlns=""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xmlns=""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xmlns=""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xmlns=""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xmlns=""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xmlns="" val="170490853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xmlns=""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xmlns=""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xmlns=""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xmlns=""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xmlns=""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xmlns=""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xmlns=""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xmlns=""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xmlns=""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xmlns=""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xmlns=""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xmlns=""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xmlns=""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xmlns=""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xmlns=""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xmlns=""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xmlns=""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xmlns=""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xmlns=""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xmlns=""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xmlns=""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xmlns=""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xmlns=""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xmlns=""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xmlns=""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xmlns=""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xmlns=""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xmlns=""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xmlns=""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xmlns=""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xmlns=""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xmlns=""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xmlns=""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5D755DEF-097E-EE27-F5A1-F531067296BF}"/>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9" name="Freeform: Shape 8">
            <a:extLst>
              <a:ext uri="{FF2B5EF4-FFF2-40B4-BE49-F238E27FC236}">
                <a16:creationId xmlns:a16="http://schemas.microsoft.com/office/drawing/2014/main" xmlns=""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xmlns=""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xmlns=""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xmlns=""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xmlns=""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xmlns="" id="{67D06A95-0E6D-275E-B1C2-0EC7757BDC6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5" name="Title 1">
            <a:extLst>
              <a:ext uri="{FF2B5EF4-FFF2-40B4-BE49-F238E27FC236}">
                <a16:creationId xmlns:a16="http://schemas.microsoft.com/office/drawing/2014/main" xmlns=""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xmlns=""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xmlns=""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xmlns=""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xmlns=""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AE7B19B5-A87D-987E-D2A1-00BF3335EF8E}"/>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xmlns=""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xmlns=""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xmlns=""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xmlns=""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829372813"/>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xmlns=""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xmlns=""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xmlns=""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xmlns=""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xmlns=""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xmlns=""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xmlns="" id="{43ECF68C-6FDB-D274-7021-666310B3ED0B}"/>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xmlns=""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xmlns=""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xmlns=""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xmlns=""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xmlns=""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xmlns=""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xmlns=""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xmlns="" val="2111285998"/>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3" name="Freeform: Shape 12">
            <a:extLst>
              <a:ext uri="{FF2B5EF4-FFF2-40B4-BE49-F238E27FC236}">
                <a16:creationId xmlns:a16="http://schemas.microsoft.com/office/drawing/2014/main" xmlns=""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xmlns=""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1641332740"/>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xmlns=""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xmlns=""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20" name="Title 1">
            <a:extLst>
              <a:ext uri="{FF2B5EF4-FFF2-40B4-BE49-F238E27FC236}">
                <a16:creationId xmlns:a16="http://schemas.microsoft.com/office/drawing/2014/main" xmlns=""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xmlns=""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xmlns="" val="403009466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xmlns=""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xmlns=""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pic>
        <p:nvPicPr>
          <p:cNvPr id="26" name="Graphic 25">
            <a:extLst>
              <a:ext uri="{FF2B5EF4-FFF2-40B4-BE49-F238E27FC236}">
                <a16:creationId xmlns:a16="http://schemas.microsoft.com/office/drawing/2014/main" xmlns=""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xmlns=""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xmlns=""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xmlns=""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xmlns=""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3429611174"/>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xmlns=""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xmlns=""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xmlns=""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xmlns=""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xmlns=""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xmlns=""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xmlns=""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xmlns=""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xmlns=""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xmlns=""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xmlns=""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xmlns=""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xmlns=""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xmlns=""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xmlns="" id="{BF4A5FC7-AE15-3D20-F798-0247D85FF79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8" name="Freeform: Shape 17">
            <a:extLst>
              <a:ext uri="{FF2B5EF4-FFF2-40B4-BE49-F238E27FC236}">
                <a16:creationId xmlns:a16="http://schemas.microsoft.com/office/drawing/2014/main" xmlns=""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xmlns="" val="2830715435"/>
      </p:ext>
    </p:extLst>
  </p:cSld>
  <p:clrMapOvr>
    <a:masterClrMapping/>
  </p:clrMapOvr>
  <p:extLst>
    <p:ext uri="{DCECCB84-F9BA-43D5-87BE-67443E8EF086}">
      <p15:sldGuideLst xmlns:p15="http://schemas.microsoft.com/office/powerpoint/2012/main" xmlns="">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xmlns=""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xmlns=""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xmlns=""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B8BB83-CA62-C813-5584-9F9C32557A2B}"/>
              </a:ext>
            </a:extLst>
          </p:cNvPr>
          <p:cNvSpPr>
            <a:spLocks noGrp="1"/>
          </p:cNvSpPr>
          <p:nvPr>
            <p:ph type="ctrTitle"/>
          </p:nvPr>
        </p:nvSpPr>
        <p:spPr>
          <a:xfrm>
            <a:off x="700216" y="1122363"/>
            <a:ext cx="10495006" cy="2387600"/>
          </a:xfrm>
        </p:spPr>
        <p:txBody>
          <a:bodyPr/>
          <a:lstStyle/>
          <a:p>
            <a:r>
              <a:rPr lang="en-US" sz="11500" dirty="0"/>
              <a:t>Be The New Wineskin</a:t>
            </a:r>
          </a:p>
        </p:txBody>
      </p:sp>
      <p:sp>
        <p:nvSpPr>
          <p:cNvPr id="3" name="Subtitle 2">
            <a:extLst>
              <a:ext uri="{FF2B5EF4-FFF2-40B4-BE49-F238E27FC236}">
                <a16:creationId xmlns:a16="http://schemas.microsoft.com/office/drawing/2014/main" xmlns="" id="{CA0D2251-7AFE-1B36-778C-D116EDBB7FDE}"/>
              </a:ext>
            </a:extLst>
          </p:cNvPr>
          <p:cNvSpPr>
            <a:spLocks noGrp="1"/>
          </p:cNvSpPr>
          <p:nvPr>
            <p:ph type="subTitle" idx="1"/>
          </p:nvPr>
        </p:nvSpPr>
        <p:spPr/>
        <p:txBody>
          <a:bodyPr/>
          <a:lstStyle/>
          <a:p>
            <a:r>
              <a:rPr lang="en-US" sz="3600" dirty="0"/>
              <a:t>Romar S. </a:t>
            </a:r>
            <a:r>
              <a:rPr lang="en-US" sz="3600" dirty="0" err="1"/>
              <a:t>Melancolico</a:t>
            </a:r>
            <a:r>
              <a:rPr lang="en-US" sz="4400" dirty="0"/>
              <a:t> </a:t>
            </a:r>
            <a:r>
              <a:rPr lang="en-US" dirty="0"/>
              <a:t/>
            </a:r>
            <a:br>
              <a:rPr lang="en-US" dirty="0"/>
            </a:br>
            <a:r>
              <a:rPr lang="en-US" sz="2000" dirty="0"/>
              <a:t>Batch Lamentation</a:t>
            </a:r>
            <a:endParaRPr lang="en-US" dirty="0"/>
          </a:p>
        </p:txBody>
      </p:sp>
      <p:pic>
        <p:nvPicPr>
          <p:cNvPr id="4" name="Picture 3">
            <a:extLst>
              <a:ext uri="{FF2B5EF4-FFF2-40B4-BE49-F238E27FC236}">
                <a16:creationId xmlns:a16="http://schemas.microsoft.com/office/drawing/2014/main" xmlns="" id="{5CD4B9BC-FF13-0CF4-0D7E-A6897CCA3DD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79173" y="4905344"/>
            <a:ext cx="1467446" cy="146963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a:extLst>
              <a:ext uri="{FF2B5EF4-FFF2-40B4-BE49-F238E27FC236}">
                <a16:creationId xmlns:a16="http://schemas.microsoft.com/office/drawing/2014/main" xmlns="" id="{D84C7A50-D3AF-72DF-FEBC-FDDF3A6A3C4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223096" y="4905344"/>
            <a:ext cx="1452323" cy="14523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xmlns="" val="4175365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xmlns="" id="{70BA96D9-2E56-3DBD-6315-048A1B2800FB}"/>
              </a:ext>
            </a:extLst>
          </p:cNvPr>
          <p:cNvSpPr>
            <a:spLocks noGrp="1"/>
          </p:cNvSpPr>
          <p:nvPr>
            <p:ph type="title"/>
          </p:nvPr>
        </p:nvSpPr>
        <p:spPr/>
        <p:txBody>
          <a:bodyPr/>
          <a:lstStyle/>
          <a:p>
            <a:r>
              <a:rPr lang="en-US" dirty="0"/>
              <a:t>Mark 2:22</a:t>
            </a:r>
          </a:p>
        </p:txBody>
      </p:sp>
      <p:sp>
        <p:nvSpPr>
          <p:cNvPr id="27" name="Text Placeholder 26">
            <a:extLst>
              <a:ext uri="{FF2B5EF4-FFF2-40B4-BE49-F238E27FC236}">
                <a16:creationId xmlns:a16="http://schemas.microsoft.com/office/drawing/2014/main" xmlns="" id="{64C89AC3-3D7A-65BB-C3F4-2B1CB19E78D1}"/>
              </a:ext>
            </a:extLst>
          </p:cNvPr>
          <p:cNvSpPr>
            <a:spLocks noGrp="1"/>
          </p:cNvSpPr>
          <p:nvPr>
            <p:ph type="body" sz="half" idx="2"/>
          </p:nvPr>
        </p:nvSpPr>
        <p:spPr/>
        <p:txBody>
          <a:bodyPr>
            <a:normAutofit/>
          </a:bodyPr>
          <a:lstStyle/>
          <a:p>
            <a:r>
              <a:rPr lang="en-US" sz="2800" dirty="0"/>
              <a:t>And no one pours new wine into old wineskins. Otherwise, the wine will burst the skins, and both the wine and the wineskins will be ruined. No, they pour new wine into new wineskins</a:t>
            </a:r>
          </a:p>
        </p:txBody>
      </p:sp>
      <p:sp>
        <p:nvSpPr>
          <p:cNvPr id="2" name="Date Placeholder 1">
            <a:extLst>
              <a:ext uri="{FF2B5EF4-FFF2-40B4-BE49-F238E27FC236}">
                <a16:creationId xmlns:a16="http://schemas.microsoft.com/office/drawing/2014/main" xmlns="" id="{DA884D8B-635B-7402-1437-04A104C24B54}"/>
              </a:ext>
            </a:extLst>
          </p:cNvPr>
          <p:cNvSpPr>
            <a:spLocks noGrp="1"/>
          </p:cNvSpPr>
          <p:nvPr>
            <p:ph type="dt" sz="half" idx="10"/>
          </p:nvPr>
        </p:nvSpPr>
        <p:spPr/>
        <p:txBody>
          <a:bodyPr/>
          <a:lstStyle/>
          <a:p>
            <a:r>
              <a:rPr lang="en-US" dirty="0" smtClean="0"/>
              <a:t>July 2023</a:t>
            </a:r>
            <a:endParaRPr lang="en-US" dirty="0"/>
          </a:p>
        </p:txBody>
      </p:sp>
      <p:sp>
        <p:nvSpPr>
          <p:cNvPr id="3" name="Footer Placeholder 2">
            <a:extLst>
              <a:ext uri="{FF2B5EF4-FFF2-40B4-BE49-F238E27FC236}">
                <a16:creationId xmlns:a16="http://schemas.microsoft.com/office/drawing/2014/main" xmlns="" id="{FAD9BE9C-B5EA-5DA0-9156-6E05D3882992}"/>
              </a:ext>
            </a:extLst>
          </p:cNvPr>
          <p:cNvSpPr>
            <a:spLocks noGrp="1"/>
          </p:cNvSpPr>
          <p:nvPr>
            <p:ph type="ftr" sz="quarter" idx="11"/>
          </p:nvPr>
        </p:nvSpPr>
        <p:spPr/>
        <p:txBody>
          <a:bodyPr/>
          <a:lstStyle/>
          <a:p>
            <a:r>
              <a:rPr lang="en-US" dirty="0" smtClean="0"/>
              <a:t>Be The New Wineskin</a:t>
            </a:r>
            <a:endParaRPr lang="en-US" dirty="0"/>
          </a:p>
        </p:txBody>
      </p:sp>
      <p:sp>
        <p:nvSpPr>
          <p:cNvPr id="4" name="Slide Number Placeholder 3">
            <a:extLst>
              <a:ext uri="{FF2B5EF4-FFF2-40B4-BE49-F238E27FC236}">
                <a16:creationId xmlns:a16="http://schemas.microsoft.com/office/drawing/2014/main" xmlns="" id="{3324E804-5D73-9996-1913-1EF77F2E53C5}"/>
              </a:ext>
            </a:extLst>
          </p:cNvPr>
          <p:cNvSpPr>
            <a:spLocks noGrp="1"/>
          </p:cNvSpPr>
          <p:nvPr>
            <p:ph type="sldNum" sz="quarter" idx="12"/>
          </p:nvPr>
        </p:nvSpPr>
        <p:spPr/>
        <p:txBody>
          <a:bodyPr/>
          <a:lstStyle/>
          <a:p>
            <a:fld id="{58FB4751-880F-D840-AAA9-3A15815CC996}" type="slidenum">
              <a:rPr lang="en-US" smtClean="0"/>
              <a:pPr/>
              <a:t>2</a:t>
            </a:fld>
            <a:endParaRPr lang="en-US" dirty="0"/>
          </a:p>
        </p:txBody>
      </p:sp>
      <p:pic>
        <p:nvPicPr>
          <p:cNvPr id="18" name="Picture Placeholder 17">
            <a:extLst>
              <a:ext uri="{FF2B5EF4-FFF2-40B4-BE49-F238E27FC236}">
                <a16:creationId xmlns:a16="http://schemas.microsoft.com/office/drawing/2014/main" xmlns="" id="{0D1A486F-E596-1C9D-DA77-49A59EF3EEAF}"/>
              </a:ext>
            </a:extLst>
          </p:cNvPr>
          <p:cNvPicPr>
            <a:picLocks noGrp="1" noChangeAspect="1"/>
          </p:cNvPicPr>
          <p:nvPr>
            <p:ph type="pic" idx="1"/>
          </p:nvPr>
        </p:nvPicPr>
        <p:blipFill>
          <a:blip r:embed="rId2"/>
          <a:srcRect t="4111" b="4111"/>
          <a:stretch>
            <a:fillRect/>
          </a:stretch>
        </p:blipFill>
        <p:spPr/>
      </p:pic>
    </p:spTree>
    <p:extLst>
      <p:ext uri="{BB962C8B-B14F-4D97-AF65-F5344CB8AC3E}">
        <p14:creationId xmlns:p14="http://schemas.microsoft.com/office/powerpoint/2010/main" xmlns="" val="34350770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5878135-3F5C-BB53-0082-122956799B79}"/>
              </a:ext>
            </a:extLst>
          </p:cNvPr>
          <p:cNvSpPr>
            <a:spLocks noGrp="1"/>
          </p:cNvSpPr>
          <p:nvPr>
            <p:ph type="title"/>
          </p:nvPr>
        </p:nvSpPr>
        <p:spPr>
          <a:xfrm>
            <a:off x="482711" y="724194"/>
            <a:ext cx="6229530" cy="1325563"/>
          </a:xfrm>
        </p:spPr>
        <p:txBody>
          <a:bodyPr/>
          <a:lstStyle/>
          <a:p>
            <a:pPr algn="l"/>
            <a:r>
              <a:rPr lang="en-US" dirty="0"/>
              <a:t>Old Wineskin</a:t>
            </a:r>
          </a:p>
        </p:txBody>
      </p:sp>
      <p:sp>
        <p:nvSpPr>
          <p:cNvPr id="5" name="Content Placeholder 4">
            <a:extLst>
              <a:ext uri="{FF2B5EF4-FFF2-40B4-BE49-F238E27FC236}">
                <a16:creationId xmlns:a16="http://schemas.microsoft.com/office/drawing/2014/main" xmlns="" id="{C6BD8DDB-D64C-56C1-BABB-AD6C4CCC8320}"/>
              </a:ext>
            </a:extLst>
          </p:cNvPr>
          <p:cNvSpPr>
            <a:spLocks noGrp="1"/>
          </p:cNvSpPr>
          <p:nvPr>
            <p:ph idx="1"/>
          </p:nvPr>
        </p:nvSpPr>
        <p:spPr>
          <a:xfrm>
            <a:off x="5346371" y="969363"/>
            <a:ext cx="7071387" cy="4351338"/>
          </a:xfrm>
        </p:spPr>
        <p:txBody>
          <a:bodyPr>
            <a:normAutofit/>
          </a:bodyPr>
          <a:lstStyle/>
          <a:p>
            <a:pPr algn="ctr"/>
            <a:endParaRPr lang="en-US" sz="7200" dirty="0"/>
          </a:p>
          <a:p>
            <a:pPr algn="ctr"/>
            <a:r>
              <a:rPr lang="en-US" sz="3200" dirty="0"/>
              <a:t>   </a:t>
            </a:r>
            <a:br>
              <a:rPr lang="en-US" sz="3200" dirty="0"/>
            </a:br>
            <a:r>
              <a:rPr lang="en-US" sz="9600" b="1" dirty="0"/>
              <a:t>Symbols</a:t>
            </a:r>
          </a:p>
        </p:txBody>
      </p:sp>
      <p:sp>
        <p:nvSpPr>
          <p:cNvPr id="6" name="Title 3">
            <a:extLst>
              <a:ext uri="{FF2B5EF4-FFF2-40B4-BE49-F238E27FC236}">
                <a16:creationId xmlns:a16="http://schemas.microsoft.com/office/drawing/2014/main" xmlns="" id="{DE7657F3-DFA9-874E-31A2-A5DA7F51CBDC}"/>
              </a:ext>
            </a:extLst>
          </p:cNvPr>
          <p:cNvSpPr txBox="1">
            <a:spLocks/>
          </p:cNvSpPr>
          <p:nvPr/>
        </p:nvSpPr>
        <p:spPr>
          <a:xfrm>
            <a:off x="482711" y="251413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a:t>
            </a:r>
          </a:p>
        </p:txBody>
      </p:sp>
      <p:sp>
        <p:nvSpPr>
          <p:cNvPr id="7" name="Title 3">
            <a:extLst>
              <a:ext uri="{FF2B5EF4-FFF2-40B4-BE49-F238E27FC236}">
                <a16:creationId xmlns:a16="http://schemas.microsoft.com/office/drawing/2014/main" xmlns="" id="{256D9115-4D37-ADCD-1ECB-B9DFF0F27845}"/>
              </a:ext>
            </a:extLst>
          </p:cNvPr>
          <p:cNvSpPr txBox="1">
            <a:spLocks/>
          </p:cNvSpPr>
          <p:nvPr/>
        </p:nvSpPr>
        <p:spPr>
          <a:xfrm>
            <a:off x="482711" y="4304074"/>
            <a:ext cx="6229530" cy="13255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accent1"/>
                </a:solidFill>
                <a:latin typeface="+mj-lt"/>
                <a:ea typeface="+mj-ea"/>
                <a:cs typeface="+mj-cs"/>
              </a:defRPr>
            </a:lvl1pPr>
          </a:lstStyle>
          <a:p>
            <a:pPr algn="l"/>
            <a:r>
              <a:rPr lang="en-US" dirty="0"/>
              <a:t>New Wineskin</a:t>
            </a:r>
          </a:p>
        </p:txBody>
      </p:sp>
    </p:spTree>
    <p:extLst>
      <p:ext uri="{BB962C8B-B14F-4D97-AF65-F5344CB8AC3E}">
        <p14:creationId xmlns:p14="http://schemas.microsoft.com/office/powerpoint/2010/main" xmlns="" val="34741339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a16="http://schemas.microsoft.com/office/drawing/2014/main" xmlns="" id="{8B282638-605F-AABF-CB34-2453951B1089}"/>
              </a:ext>
            </a:extLst>
          </p:cNvPr>
          <p:cNvGraphicFramePr>
            <a:graphicFrameLocks noGrp="1"/>
          </p:cNvGraphicFramePr>
          <p:nvPr>
            <p:ph idx="1"/>
            <p:extLst>
              <p:ext uri="{D42A27DB-BD31-4B8C-83A1-F6EECF244321}">
                <p14:modId xmlns:p14="http://schemas.microsoft.com/office/powerpoint/2010/main" xmlns="" val="2454362745"/>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xmlns="" id="{F4461112-1314-1F15-2239-5EFCF120CB67}"/>
              </a:ext>
            </a:extLst>
          </p:cNvPr>
          <p:cNvSpPr>
            <a:spLocks noGrp="1"/>
          </p:cNvSpPr>
          <p:nvPr>
            <p:ph type="dt" sz="half" idx="10"/>
          </p:nvPr>
        </p:nvSpPr>
        <p:spPr/>
        <p:txBody>
          <a:bodyPr/>
          <a:lstStyle/>
          <a:p>
            <a:r>
              <a:rPr lang="en-US" dirty="0" smtClean="0"/>
              <a:t>July 2023</a:t>
            </a:r>
            <a:endParaRPr lang="en-US" dirty="0"/>
          </a:p>
        </p:txBody>
      </p:sp>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xmlns="" val="67786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a16="http://schemas.microsoft.com/office/drawing/2014/main" xmlns="" id="{8B282638-605F-AABF-CB34-2453951B1089}"/>
              </a:ext>
            </a:extLst>
          </p:cNvPr>
          <p:cNvGraphicFramePr>
            <a:graphicFrameLocks noGrp="1"/>
          </p:cNvGraphicFramePr>
          <p:nvPr>
            <p:ph idx="1"/>
            <p:extLst>
              <p:ext uri="{D42A27DB-BD31-4B8C-83A1-F6EECF244321}">
                <p14:modId xmlns:p14="http://schemas.microsoft.com/office/powerpoint/2010/main" xmlns="" val="1672146986"/>
              </p:ext>
            </p:extLst>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xmlns="" id="{F4461112-1314-1F15-2239-5EFCF120CB67}"/>
              </a:ext>
            </a:extLst>
          </p:cNvPr>
          <p:cNvSpPr>
            <a:spLocks noGrp="1"/>
          </p:cNvSpPr>
          <p:nvPr>
            <p:ph type="dt" sz="half" idx="10"/>
          </p:nvPr>
        </p:nvSpPr>
        <p:spPr/>
        <p:txBody>
          <a:bodyPr/>
          <a:lstStyle/>
          <a:p>
            <a:r>
              <a:rPr lang="en-US" dirty="0" smtClean="0"/>
              <a:t>July 2023</a:t>
            </a:r>
            <a:endParaRPr lang="en-US" dirty="0"/>
          </a:p>
        </p:txBody>
      </p:sp>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xmlns="" val="3148511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9645BD6E-D504-0AAE-E7AB-615D99588185}"/>
              </a:ext>
            </a:extLst>
          </p:cNvPr>
          <p:cNvSpPr>
            <a:spLocks noGrp="1"/>
          </p:cNvSpPr>
          <p:nvPr>
            <p:ph type="title"/>
          </p:nvPr>
        </p:nvSpPr>
        <p:spPr/>
        <p:txBody>
          <a:bodyPr/>
          <a:lstStyle/>
          <a:p>
            <a:r>
              <a:rPr lang="en-US" dirty="0"/>
              <a:t>How to be a new </a:t>
            </a:r>
            <a:r>
              <a:rPr lang="en-US" dirty="0" smtClean="0"/>
              <a:t>wineskin</a:t>
            </a:r>
            <a:endParaRPr lang="en-US" dirty="0"/>
          </a:p>
        </p:txBody>
      </p:sp>
      <p:graphicFrame>
        <p:nvGraphicFramePr>
          <p:cNvPr id="14" name="Content Placeholder 3" descr="Timeline Placeholder ">
            <a:extLst>
              <a:ext uri="{FF2B5EF4-FFF2-40B4-BE49-F238E27FC236}">
                <a16:creationId xmlns:a16="http://schemas.microsoft.com/office/drawing/2014/main" xmlns="" id="{8B282638-605F-AABF-CB34-2453951B1089}"/>
              </a:ext>
            </a:extLst>
          </p:cNvPr>
          <p:cNvGraphicFramePr>
            <a:graphicFrameLocks noGrp="1"/>
          </p:cNvGraphicFramePr>
          <p:nvPr>
            <p:ph idx="1"/>
          </p:nvPr>
        </p:nvGraphicFramePr>
        <p:xfrm>
          <a:off x="576263" y="1901825"/>
          <a:ext cx="10515600" cy="38766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xmlns="" id="{F4461112-1314-1F15-2239-5EFCF120CB67}"/>
              </a:ext>
            </a:extLst>
          </p:cNvPr>
          <p:cNvSpPr>
            <a:spLocks noGrp="1"/>
          </p:cNvSpPr>
          <p:nvPr>
            <p:ph type="dt" sz="half" idx="10"/>
          </p:nvPr>
        </p:nvSpPr>
        <p:spPr/>
        <p:txBody>
          <a:bodyPr/>
          <a:lstStyle/>
          <a:p>
            <a:r>
              <a:rPr lang="en-US" dirty="0" smtClean="0"/>
              <a:t>July 2023</a:t>
            </a:r>
            <a:endParaRPr lang="en-US" dirty="0"/>
          </a:p>
        </p:txBody>
      </p:sp>
      <p:sp>
        <p:nvSpPr>
          <p:cNvPr id="4" name="Footer Placeholder 3">
            <a:extLst>
              <a:ext uri="{FF2B5EF4-FFF2-40B4-BE49-F238E27FC236}">
                <a16:creationId xmlns:a16="http://schemas.microsoft.com/office/drawing/2014/main" xmlns="" id="{33D4406C-089C-C2FF-4CED-A1744760FE3A}"/>
              </a:ext>
            </a:extLst>
          </p:cNvPr>
          <p:cNvSpPr>
            <a:spLocks noGrp="1"/>
          </p:cNvSpPr>
          <p:nvPr>
            <p:ph type="ftr" sz="quarter" idx="11"/>
          </p:nvPr>
        </p:nvSpPr>
        <p:spPr/>
        <p:txBody>
          <a:bodyPr/>
          <a:lstStyle/>
          <a:p>
            <a:r>
              <a:rPr lang="en-US" dirty="0" smtClean="0"/>
              <a:t>Be The New Wineskin</a:t>
            </a:r>
            <a:endParaRPr lang="en-US" dirty="0"/>
          </a:p>
        </p:txBody>
      </p:sp>
      <p:sp>
        <p:nvSpPr>
          <p:cNvPr id="6" name="Slide Number Placeholder 5">
            <a:extLst>
              <a:ext uri="{FF2B5EF4-FFF2-40B4-BE49-F238E27FC236}">
                <a16:creationId xmlns:a16="http://schemas.microsoft.com/office/drawing/2014/main" xmlns="" id="{2705CC93-7672-B278-4A84-0AB0F7221F04}"/>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Tree>
    <p:extLst>
      <p:ext uri="{BB962C8B-B14F-4D97-AF65-F5344CB8AC3E}">
        <p14:creationId xmlns:p14="http://schemas.microsoft.com/office/powerpoint/2010/main" xmlns="" val="837515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096D4E-8B4F-62B8-F551-56379B923E78}"/>
              </a:ext>
            </a:extLst>
          </p:cNvPr>
          <p:cNvSpPr>
            <a:spLocks noGrp="1"/>
          </p:cNvSpPr>
          <p:nvPr>
            <p:ph type="ctrTitle"/>
          </p:nvPr>
        </p:nvSpPr>
        <p:spPr/>
        <p:txBody>
          <a:bodyPr/>
          <a:lstStyle/>
          <a:p>
            <a:r>
              <a:rPr lang="en-US" sz="9600" b="1" dirty="0" smtClean="0"/>
              <a:t>T</a:t>
            </a:r>
            <a:r>
              <a:rPr lang="en-US" sz="9600" b="1" dirty="0" smtClean="0"/>
              <a:t>hank You </a:t>
            </a:r>
            <a:endParaRPr lang="en-US" sz="9600" b="1" dirty="0"/>
          </a:p>
        </p:txBody>
      </p:sp>
    </p:spTree>
    <p:extLst>
      <p:ext uri="{BB962C8B-B14F-4D97-AF65-F5344CB8AC3E}">
        <p14:creationId xmlns:p14="http://schemas.microsoft.com/office/powerpoint/2010/main" xmlns="" val="257793633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7964E6-3618-4106-9F0D-0B5B9150681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{0DB12F2F-498F-455F-9136-D89576F2339B}tf11964407_win32</Template>
  <TotalTime>194</TotalTime>
  <Words>153</Words>
  <Application>Microsoft Office PowerPoint</Application>
  <PresentationFormat>Custom</PresentationFormat>
  <Paragraphs>41</Paragraphs>
  <Slides>7</Slides>
  <Notes>4</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Custom</vt:lpstr>
      <vt:lpstr>Be The New Wineskin</vt:lpstr>
      <vt:lpstr>Mark 2:22</vt:lpstr>
      <vt:lpstr>Old Wineskin</vt:lpstr>
      <vt:lpstr>How to be a new wineskin</vt:lpstr>
      <vt:lpstr>How to be a new wineskin</vt:lpstr>
      <vt:lpstr>How to be a new wineskin</vt:lpstr>
      <vt:lpstr>Thank You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 The New Wineskin</dc:title>
  <dc:creator>Alkaloid</dc:creator>
  <cp:lastModifiedBy>RSM</cp:lastModifiedBy>
  <cp:revision>19</cp:revision>
  <dcterms:created xsi:type="dcterms:W3CDTF">2023-07-24T02:39:25Z</dcterms:created>
  <dcterms:modified xsi:type="dcterms:W3CDTF">2023-07-24T15:00:35Z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