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10" r:id="rId6"/>
    <p:sldId id="30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5" d="100"/>
          <a:sy n="65"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AAF9DEE3-8444-4CA1-8BC2-D834D3ED6C74}">
      <dgm:prSet/>
      <dgm:spPr/>
      <dgm:t>
        <a:bodyPr/>
        <a:lstStyle/>
        <a:p>
          <a:r>
            <a:rPr lang="en-US" dirty="0"/>
            <a:t>Wait Patiently</a:t>
          </a:r>
        </a:p>
      </dgm:t>
    </dgm:pt>
    <dgm:pt modelId="{205BDF49-153E-4CE8-8402-E23704595764}" type="parTrans" cxnId="{0A7DA706-17DD-412A-8BE0-4F6529274E66}">
      <dgm:prSet/>
      <dgm:spPr/>
      <dgm:t>
        <a:bodyPr/>
        <a:lstStyle/>
        <a:p>
          <a:endParaRPr lang="en-US"/>
        </a:p>
      </dgm:t>
    </dgm:pt>
    <dgm:pt modelId="{23210C7F-6847-491E-BE1F-A79529AF2B8B}" type="sibTrans" cxnId="{0A7DA706-17DD-412A-8BE0-4F6529274E66}">
      <dgm:prSet phldrT="01" phldr="0"/>
      <dgm:spPr/>
      <dgm:t>
        <a:bodyPr/>
        <a:lstStyle/>
        <a:p>
          <a:r>
            <a:rPr lang="en-US"/>
            <a:t>01</a:t>
          </a:r>
          <a:endParaRPr lang="en-US" dirty="0"/>
        </a:p>
      </dgm:t>
    </dgm:pt>
    <dgm:pt modelId="{B2B879BD-3840-400C-92BD-B2C2383358D7}">
      <dgm:prSet/>
      <dgm:spPr/>
      <dgm:t>
        <a:bodyPr/>
        <a:lstStyle/>
        <a:p>
          <a:r>
            <a:rPr lang="en-US" dirty="0"/>
            <a:t>Wait Faithfully</a:t>
          </a:r>
        </a:p>
      </dgm:t>
    </dgm:pt>
    <dgm:pt modelId="{09440D86-F3E6-4A3C-9E78-1AFC56348641}" type="parTrans" cxnId="{42CDCACA-F394-4044-BBF6-522A0005ABCB}">
      <dgm:prSet/>
      <dgm:spPr/>
      <dgm:t>
        <a:bodyPr/>
        <a:lstStyle/>
        <a:p>
          <a:endParaRPr lang="en-US"/>
        </a:p>
      </dgm:t>
    </dgm:pt>
    <dgm:pt modelId="{FBAA44FF-54DE-45C8-9FAC-512C40277233}" type="sibTrans" cxnId="{42CDCACA-F394-4044-BBF6-522A0005ABCB}">
      <dgm:prSet phldrT="02" phldr="0"/>
      <dgm:spPr/>
      <dgm:t>
        <a:bodyPr/>
        <a:lstStyle/>
        <a:p>
          <a:r>
            <a:rPr lang="en-US"/>
            <a:t>02</a:t>
          </a:r>
          <a:endParaRPr lang="en-US" dirty="0"/>
        </a:p>
      </dgm:t>
    </dgm:pt>
    <dgm:pt modelId="{CA9D674E-4FF1-45DC-82E4-0B2DB6A5363F}">
      <dgm:prSet/>
      <dgm:spPr/>
      <dgm:t>
        <a:bodyPr/>
        <a:lstStyle/>
        <a:p>
          <a:r>
            <a:rPr lang="en-US" dirty="0"/>
            <a:t>Work Continually </a:t>
          </a:r>
        </a:p>
      </dgm:t>
    </dgm:pt>
    <dgm:pt modelId="{F1F10F9B-925A-4787-9D00-91106497A02E}" type="parTrans" cxnId="{C5BD0B3A-2D82-4EC1-9975-05076C4418DA}">
      <dgm:prSet/>
      <dgm:spPr/>
      <dgm:t>
        <a:bodyPr/>
        <a:lstStyle/>
        <a:p>
          <a:endParaRPr lang="en-US"/>
        </a:p>
      </dgm:t>
    </dgm:pt>
    <dgm:pt modelId="{196DA4DC-9DD2-4A39-8A3A-D367BFE5A8BA}" type="sibTrans" cxnId="{C5BD0B3A-2D82-4EC1-9975-05076C4418DA}">
      <dgm:prSet phldrT="03" phldr="0"/>
      <dgm:spPr/>
      <dgm:t>
        <a:bodyPr/>
        <a:lstStyle/>
        <a:p>
          <a:r>
            <a:rPr lang="en-US"/>
            <a:t>03</a:t>
          </a:r>
          <a:endParaRPr lang="en-US" dirty="0"/>
        </a:p>
      </dgm:t>
    </dgm:pt>
    <dgm:pt modelId="{09F899AB-70CA-46DA-8F8C-58514A9FEF67}" type="pres">
      <dgm:prSet presAssocID="{15509919-36B5-4162-8899-417A9F93473B}" presName="Name0" presStyleCnt="0">
        <dgm:presLayoutVars>
          <dgm:animLvl val="lvl"/>
          <dgm:resizeHandles val="exact"/>
        </dgm:presLayoutVars>
      </dgm:prSet>
      <dgm:spPr/>
    </dgm:pt>
    <dgm:pt modelId="{9E708B2C-9056-43B8-820C-8D4D2D591614}" type="pres">
      <dgm:prSet presAssocID="{AAF9DEE3-8444-4CA1-8BC2-D834D3ED6C74}" presName="compositeNode" presStyleCnt="0">
        <dgm:presLayoutVars>
          <dgm:bulletEnabled val="1"/>
        </dgm:presLayoutVars>
      </dgm:prSet>
      <dgm:spPr/>
    </dgm:pt>
    <dgm:pt modelId="{F4992080-7D4E-4F2B-B608-170DDBB6006A}" type="pres">
      <dgm:prSet presAssocID="{AAF9DEE3-8444-4CA1-8BC2-D834D3ED6C74}" presName="bgRect" presStyleLbl="alignNode1" presStyleIdx="0" presStyleCnt="3"/>
      <dgm:spPr/>
    </dgm:pt>
    <dgm:pt modelId="{15536E38-36FE-4A51-B620-2715BFAD5475}" type="pres">
      <dgm:prSet presAssocID="{23210C7F-6847-491E-BE1F-A79529AF2B8B}" presName="sibTransNodeRect" presStyleLbl="alignNode1" presStyleIdx="0" presStyleCnt="3">
        <dgm:presLayoutVars>
          <dgm:chMax val="0"/>
          <dgm:bulletEnabled val="1"/>
        </dgm:presLayoutVars>
      </dgm:prSet>
      <dgm:spPr/>
    </dgm:pt>
    <dgm:pt modelId="{B158057C-23C1-45AE-9273-5935A8F6104B}" type="pres">
      <dgm:prSet presAssocID="{AAF9DEE3-8444-4CA1-8BC2-D834D3ED6C74}" presName="nodeRect" presStyleLbl="alignNode1" presStyleIdx="0" presStyleCnt="3">
        <dgm:presLayoutVars>
          <dgm:bulletEnabled val="1"/>
        </dgm:presLayoutVars>
      </dgm:prSet>
      <dgm:spPr/>
    </dgm:pt>
    <dgm:pt modelId="{5D52B8B6-958E-480C-9455-911A104C8C73}" type="pres">
      <dgm:prSet presAssocID="{23210C7F-6847-491E-BE1F-A79529AF2B8B}" presName="sibTrans" presStyleCnt="0"/>
      <dgm:spPr/>
    </dgm:pt>
    <dgm:pt modelId="{070CFBFA-AE62-406D-B2E3-4A871FE3EC95}" type="pres">
      <dgm:prSet presAssocID="{B2B879BD-3840-400C-92BD-B2C2383358D7}" presName="compositeNode" presStyleCnt="0">
        <dgm:presLayoutVars>
          <dgm:bulletEnabled val="1"/>
        </dgm:presLayoutVars>
      </dgm:prSet>
      <dgm:spPr/>
    </dgm:pt>
    <dgm:pt modelId="{89A9B4CF-6439-46B1-B6A9-1D6CD5034774}" type="pres">
      <dgm:prSet presAssocID="{B2B879BD-3840-400C-92BD-B2C2383358D7}" presName="bgRect" presStyleLbl="alignNode1" presStyleIdx="1" presStyleCnt="3"/>
      <dgm:spPr/>
    </dgm:pt>
    <dgm:pt modelId="{379B8CE4-8135-4F2C-A5A0-E55EBE328E9A}" type="pres">
      <dgm:prSet presAssocID="{FBAA44FF-54DE-45C8-9FAC-512C40277233}" presName="sibTransNodeRect" presStyleLbl="alignNode1" presStyleIdx="1" presStyleCnt="3">
        <dgm:presLayoutVars>
          <dgm:chMax val="0"/>
          <dgm:bulletEnabled val="1"/>
        </dgm:presLayoutVars>
      </dgm:prSet>
      <dgm:spPr/>
    </dgm:pt>
    <dgm:pt modelId="{9F2B2B99-E41C-48B6-9241-186B3896CDB2}" type="pres">
      <dgm:prSet presAssocID="{B2B879BD-3840-400C-92BD-B2C2383358D7}" presName="nodeRect" presStyleLbl="alignNode1" presStyleIdx="1" presStyleCnt="3">
        <dgm:presLayoutVars>
          <dgm:bulletEnabled val="1"/>
        </dgm:presLayoutVars>
      </dgm:prSet>
      <dgm:spPr/>
    </dgm:pt>
    <dgm:pt modelId="{88CC7DDE-DA0F-42A6-8406-A11161BD6BA9}" type="pres">
      <dgm:prSet presAssocID="{FBAA44FF-54DE-45C8-9FAC-512C40277233}" presName="sibTrans" presStyleCnt="0"/>
      <dgm:spPr/>
    </dgm:pt>
    <dgm:pt modelId="{4C550E1C-ACB2-4A5D-BD4A-3D5D60E405E6}" type="pres">
      <dgm:prSet presAssocID="{CA9D674E-4FF1-45DC-82E4-0B2DB6A5363F}" presName="compositeNode" presStyleCnt="0">
        <dgm:presLayoutVars>
          <dgm:bulletEnabled val="1"/>
        </dgm:presLayoutVars>
      </dgm:prSet>
      <dgm:spPr/>
    </dgm:pt>
    <dgm:pt modelId="{0802B4A8-7224-4B0A-95B7-D17AEB2B2AFF}" type="pres">
      <dgm:prSet presAssocID="{CA9D674E-4FF1-45DC-82E4-0B2DB6A5363F}" presName="bgRect" presStyleLbl="alignNode1" presStyleIdx="2" presStyleCnt="3"/>
      <dgm:spPr/>
    </dgm:pt>
    <dgm:pt modelId="{68AC9669-DC11-473A-AA2E-579A44E78C37}" type="pres">
      <dgm:prSet presAssocID="{196DA4DC-9DD2-4A39-8A3A-D367BFE5A8BA}" presName="sibTransNodeRect" presStyleLbl="alignNode1" presStyleIdx="2" presStyleCnt="3">
        <dgm:presLayoutVars>
          <dgm:chMax val="0"/>
          <dgm:bulletEnabled val="1"/>
        </dgm:presLayoutVars>
      </dgm:prSet>
      <dgm:spPr/>
    </dgm:pt>
    <dgm:pt modelId="{D085015A-41AF-4EFA-A104-4FD73B2362F0}" type="pres">
      <dgm:prSet presAssocID="{CA9D674E-4FF1-45DC-82E4-0B2DB6A5363F}" presName="nodeRect" presStyleLbl="alignNode1" presStyleIdx="2" presStyleCnt="3">
        <dgm:presLayoutVars>
          <dgm:bulletEnabled val="1"/>
        </dgm:presLayoutVars>
      </dgm:prSet>
      <dgm:spPr/>
    </dgm:pt>
  </dgm:ptLst>
  <dgm:cxnLst>
    <dgm:cxn modelId="{0A7DA706-17DD-412A-8BE0-4F6529274E66}" srcId="{15509919-36B5-4162-8899-417A9F93473B}" destId="{AAF9DEE3-8444-4CA1-8BC2-D834D3ED6C74}" srcOrd="0" destOrd="0" parTransId="{205BDF49-153E-4CE8-8402-E23704595764}" sibTransId="{23210C7F-6847-491E-BE1F-A79529AF2B8B}"/>
    <dgm:cxn modelId="{109C0B15-B806-4127-A7EA-6F2FD85C2B5C}" type="presOf" srcId="{AAF9DEE3-8444-4CA1-8BC2-D834D3ED6C74}" destId="{B158057C-23C1-45AE-9273-5935A8F6104B}" srcOrd="1" destOrd="0" presId="urn:microsoft.com/office/officeart/2016/7/layout/LinearBlockProcessNumbered#1"/>
    <dgm:cxn modelId="{284ED317-FBD3-4318-9DC1-43DD0A7A84DA}" type="presOf" srcId="{CA9D674E-4FF1-45DC-82E4-0B2DB6A5363F}" destId="{D085015A-41AF-4EFA-A104-4FD73B2362F0}" srcOrd="1" destOrd="0" presId="urn:microsoft.com/office/officeart/2016/7/layout/LinearBlockProcessNumbered#1"/>
    <dgm:cxn modelId="{28938E20-006F-438A-BC3B-539C09A41AF8}" type="presOf" srcId="{23210C7F-6847-491E-BE1F-A79529AF2B8B}" destId="{15536E38-36FE-4A51-B620-2715BFAD5475}" srcOrd="0" destOrd="0" presId="urn:microsoft.com/office/officeart/2016/7/layout/LinearBlockProcessNumbered#1"/>
    <dgm:cxn modelId="{9519B82E-A537-470B-AA27-A5E33C934F3E}" type="presOf" srcId="{196DA4DC-9DD2-4A39-8A3A-D367BFE5A8BA}" destId="{68AC9669-DC11-473A-AA2E-579A44E78C37}" srcOrd="0" destOrd="0" presId="urn:microsoft.com/office/officeart/2016/7/layout/LinearBlockProcessNumbered#1"/>
    <dgm:cxn modelId="{E774C62E-62A2-478F-B2D4-49AC51F9A4FC}" type="presOf" srcId="{FBAA44FF-54DE-45C8-9FAC-512C40277233}" destId="{379B8CE4-8135-4F2C-A5A0-E55EBE328E9A}" srcOrd="0" destOrd="0" presId="urn:microsoft.com/office/officeart/2016/7/layout/LinearBlockProcessNumbered#1"/>
    <dgm:cxn modelId="{C5BD0B3A-2D82-4EC1-9975-05076C4418DA}" srcId="{15509919-36B5-4162-8899-417A9F93473B}" destId="{CA9D674E-4FF1-45DC-82E4-0B2DB6A5363F}" srcOrd="2" destOrd="0" parTransId="{F1F10F9B-925A-4787-9D00-91106497A02E}" sibTransId="{196DA4DC-9DD2-4A39-8A3A-D367BFE5A8BA}"/>
    <dgm:cxn modelId="{6E5EF465-680F-4962-87CA-2B44BA61BBF3}" type="presOf" srcId="{AAF9DEE3-8444-4CA1-8BC2-D834D3ED6C74}" destId="{F4992080-7D4E-4F2B-B608-170DDBB6006A}" srcOrd="0" destOrd="0" presId="urn:microsoft.com/office/officeart/2016/7/layout/LinearBlockProcessNumbered#1"/>
    <dgm:cxn modelId="{BE05FF76-48E4-476C-9495-A13A63321F9B}" type="presOf" srcId="{B2B879BD-3840-400C-92BD-B2C2383358D7}" destId="{89A9B4CF-6439-46B1-B6A9-1D6CD5034774}" srcOrd="0" destOrd="0" presId="urn:microsoft.com/office/officeart/2016/7/layout/LinearBlockProcessNumbered#1"/>
    <dgm:cxn modelId="{AEC6D081-73F8-41AD-9101-B43295B68E14}" type="presOf" srcId="{CA9D674E-4FF1-45DC-82E4-0B2DB6A5363F}" destId="{0802B4A8-7224-4B0A-95B7-D17AEB2B2AFF}" srcOrd="0" destOrd="0" presId="urn:microsoft.com/office/officeart/2016/7/layout/LinearBlockProcessNumbered#1"/>
    <dgm:cxn modelId="{840BB0C7-181A-4BA4-9324-C35937B4BA77}" type="presOf" srcId="{15509919-36B5-4162-8899-417A9F93473B}" destId="{09F899AB-70CA-46DA-8F8C-58514A9FEF67}" srcOrd="0" destOrd="0" presId="urn:microsoft.com/office/officeart/2016/7/layout/LinearBlockProcessNumbered#1"/>
    <dgm:cxn modelId="{42CDCACA-F394-4044-BBF6-522A0005ABCB}" srcId="{15509919-36B5-4162-8899-417A9F93473B}" destId="{B2B879BD-3840-400C-92BD-B2C2383358D7}" srcOrd="1" destOrd="0" parTransId="{09440D86-F3E6-4A3C-9E78-1AFC56348641}" sibTransId="{FBAA44FF-54DE-45C8-9FAC-512C40277233}"/>
    <dgm:cxn modelId="{6AB3E3E3-CAC3-4821-AAD0-21289FC8AF3F}" type="presOf" srcId="{B2B879BD-3840-400C-92BD-B2C2383358D7}" destId="{9F2B2B99-E41C-48B6-9241-186B3896CDB2}" srcOrd="1" destOrd="0" presId="urn:microsoft.com/office/officeart/2016/7/layout/LinearBlockProcessNumbered#1"/>
    <dgm:cxn modelId="{90D3E440-E32E-4616-A794-C357B58C725C}" type="presParOf" srcId="{09F899AB-70CA-46DA-8F8C-58514A9FEF67}" destId="{9E708B2C-9056-43B8-820C-8D4D2D591614}" srcOrd="0" destOrd="0" presId="urn:microsoft.com/office/officeart/2016/7/layout/LinearBlockProcessNumbered#1"/>
    <dgm:cxn modelId="{94905F72-0547-4876-85BD-1CE201853F0E}" type="presParOf" srcId="{9E708B2C-9056-43B8-820C-8D4D2D591614}" destId="{F4992080-7D4E-4F2B-B608-170DDBB6006A}" srcOrd="0" destOrd="0" presId="urn:microsoft.com/office/officeart/2016/7/layout/LinearBlockProcessNumbered#1"/>
    <dgm:cxn modelId="{32F232D9-C82F-455D-A4CB-8A6F950974CB}" type="presParOf" srcId="{9E708B2C-9056-43B8-820C-8D4D2D591614}" destId="{15536E38-36FE-4A51-B620-2715BFAD5475}" srcOrd="1" destOrd="0" presId="urn:microsoft.com/office/officeart/2016/7/layout/LinearBlockProcessNumbered#1"/>
    <dgm:cxn modelId="{E1630E94-0972-452E-A256-8FE168492E2F}" type="presParOf" srcId="{9E708B2C-9056-43B8-820C-8D4D2D591614}" destId="{B158057C-23C1-45AE-9273-5935A8F6104B}" srcOrd="2" destOrd="0" presId="urn:microsoft.com/office/officeart/2016/7/layout/LinearBlockProcessNumbered#1"/>
    <dgm:cxn modelId="{3D53040A-6114-439D-91AE-A92823686B42}" type="presParOf" srcId="{09F899AB-70CA-46DA-8F8C-58514A9FEF67}" destId="{5D52B8B6-958E-480C-9455-911A104C8C73}" srcOrd="1" destOrd="0" presId="urn:microsoft.com/office/officeart/2016/7/layout/LinearBlockProcessNumbered#1"/>
    <dgm:cxn modelId="{71CD1E60-9941-432A-AAD3-6BEE9759C7CA}" type="presParOf" srcId="{09F899AB-70CA-46DA-8F8C-58514A9FEF67}" destId="{070CFBFA-AE62-406D-B2E3-4A871FE3EC95}" srcOrd="2" destOrd="0" presId="urn:microsoft.com/office/officeart/2016/7/layout/LinearBlockProcessNumbered#1"/>
    <dgm:cxn modelId="{E24E5F24-B05D-485A-B1E3-F029361EAC2F}" type="presParOf" srcId="{070CFBFA-AE62-406D-B2E3-4A871FE3EC95}" destId="{89A9B4CF-6439-46B1-B6A9-1D6CD5034774}" srcOrd="0" destOrd="0" presId="urn:microsoft.com/office/officeart/2016/7/layout/LinearBlockProcessNumbered#1"/>
    <dgm:cxn modelId="{B1A2A29E-FBA6-4188-BE73-D4752962B995}" type="presParOf" srcId="{070CFBFA-AE62-406D-B2E3-4A871FE3EC95}" destId="{379B8CE4-8135-4F2C-A5A0-E55EBE328E9A}" srcOrd="1" destOrd="0" presId="urn:microsoft.com/office/officeart/2016/7/layout/LinearBlockProcessNumbered#1"/>
    <dgm:cxn modelId="{F07F5881-E747-4C57-B3A8-80D81CA9E653}" type="presParOf" srcId="{070CFBFA-AE62-406D-B2E3-4A871FE3EC95}" destId="{9F2B2B99-E41C-48B6-9241-186B3896CDB2}" srcOrd="2" destOrd="0" presId="urn:microsoft.com/office/officeart/2016/7/layout/LinearBlockProcessNumbered#1"/>
    <dgm:cxn modelId="{CFE97617-C516-4DC5-9F9C-80DAA0EDE08F}" type="presParOf" srcId="{09F899AB-70CA-46DA-8F8C-58514A9FEF67}" destId="{88CC7DDE-DA0F-42A6-8406-A11161BD6BA9}" srcOrd="3" destOrd="0" presId="urn:microsoft.com/office/officeart/2016/7/layout/LinearBlockProcessNumbered#1"/>
    <dgm:cxn modelId="{B7A23FED-2302-47D8-8E80-C7B4D99F0301}" type="presParOf" srcId="{09F899AB-70CA-46DA-8F8C-58514A9FEF67}" destId="{4C550E1C-ACB2-4A5D-BD4A-3D5D60E405E6}" srcOrd="4" destOrd="0" presId="urn:microsoft.com/office/officeart/2016/7/layout/LinearBlockProcessNumbered#1"/>
    <dgm:cxn modelId="{B9E766C8-B1F9-4299-93D9-C5605EEE5998}" type="presParOf" srcId="{4C550E1C-ACB2-4A5D-BD4A-3D5D60E405E6}" destId="{0802B4A8-7224-4B0A-95B7-D17AEB2B2AFF}" srcOrd="0" destOrd="0" presId="urn:microsoft.com/office/officeart/2016/7/layout/LinearBlockProcessNumbered#1"/>
    <dgm:cxn modelId="{DDDBCEBE-059F-40AD-A1D1-8D888A5BCC15}" type="presParOf" srcId="{4C550E1C-ACB2-4A5D-BD4A-3D5D60E405E6}" destId="{68AC9669-DC11-473A-AA2E-579A44E78C37}" srcOrd="1" destOrd="0" presId="urn:microsoft.com/office/officeart/2016/7/layout/LinearBlockProcessNumbered#1"/>
    <dgm:cxn modelId="{90FC101C-CCF0-411F-ABB9-797553DF6D08}" type="presParOf" srcId="{4C550E1C-ACB2-4A5D-BD4A-3D5D60E405E6}" destId="{D085015A-41AF-4EFA-A104-4FD73B2362F0}" srcOrd="2"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92080-7D4E-4F2B-B608-170DDBB6006A}">
      <dsp:nvSpPr>
        <dsp:cNvPr id="0" name=""/>
        <dsp:cNvSpPr/>
      </dsp:nvSpPr>
      <dsp:spPr>
        <a:xfrm>
          <a:off x="785"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Wait Patiently</a:t>
          </a:r>
        </a:p>
      </dsp:txBody>
      <dsp:txXfrm>
        <a:off x="785" y="1490244"/>
        <a:ext cx="3182540" cy="2235367"/>
      </dsp:txXfrm>
    </dsp:sp>
    <dsp:sp modelId="{15536E38-36FE-4A51-B620-2715BFAD5475}">
      <dsp:nvSpPr>
        <dsp:cNvPr id="0" name=""/>
        <dsp:cNvSpPr/>
      </dsp:nvSpPr>
      <dsp:spPr>
        <a:xfrm>
          <a:off x="785"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endParaRPr lang="en-US" sz="6600" kern="1200" dirty="0"/>
        </a:p>
      </dsp:txBody>
      <dsp:txXfrm>
        <a:off x="785" y="0"/>
        <a:ext cx="3182540" cy="1490244"/>
      </dsp:txXfrm>
    </dsp:sp>
    <dsp:sp modelId="{89A9B4CF-6439-46B1-B6A9-1D6CD5034774}">
      <dsp:nvSpPr>
        <dsp:cNvPr id="0" name=""/>
        <dsp:cNvSpPr/>
      </dsp:nvSpPr>
      <dsp:spPr>
        <a:xfrm>
          <a:off x="3437929"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Wait Faithfully</a:t>
          </a:r>
        </a:p>
      </dsp:txBody>
      <dsp:txXfrm>
        <a:off x="3437929" y="1490244"/>
        <a:ext cx="3182540" cy="2235367"/>
      </dsp:txXfrm>
    </dsp:sp>
    <dsp:sp modelId="{379B8CE4-8135-4F2C-A5A0-E55EBE328E9A}">
      <dsp:nvSpPr>
        <dsp:cNvPr id="0" name=""/>
        <dsp:cNvSpPr/>
      </dsp:nvSpPr>
      <dsp:spPr>
        <a:xfrm>
          <a:off x="3437929"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endParaRPr lang="en-US" sz="6600" kern="1200" dirty="0"/>
        </a:p>
      </dsp:txBody>
      <dsp:txXfrm>
        <a:off x="3437929" y="0"/>
        <a:ext cx="3182540" cy="1490244"/>
      </dsp:txXfrm>
    </dsp:sp>
    <dsp:sp modelId="{0802B4A8-7224-4B0A-95B7-D17AEB2B2AFF}">
      <dsp:nvSpPr>
        <dsp:cNvPr id="0" name=""/>
        <dsp:cNvSpPr/>
      </dsp:nvSpPr>
      <dsp:spPr>
        <a:xfrm>
          <a:off x="6875073" y="0"/>
          <a:ext cx="3182540" cy="3725612"/>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14364" tIns="0" rIns="314364" bIns="330200" numCol="1" spcCol="1270" anchor="t" anchorCtr="0">
          <a:noAutofit/>
        </a:bodyPr>
        <a:lstStyle/>
        <a:p>
          <a:pPr marL="0" lvl="0" indent="0" algn="l" defTabSz="1155700">
            <a:lnSpc>
              <a:spcPct val="90000"/>
            </a:lnSpc>
            <a:spcBef>
              <a:spcPct val="0"/>
            </a:spcBef>
            <a:spcAft>
              <a:spcPct val="35000"/>
            </a:spcAft>
            <a:buNone/>
          </a:pPr>
          <a:r>
            <a:rPr lang="en-US" sz="2600" kern="1200" dirty="0"/>
            <a:t>Work Continually </a:t>
          </a:r>
        </a:p>
      </dsp:txBody>
      <dsp:txXfrm>
        <a:off x="6875073" y="1490244"/>
        <a:ext cx="3182540" cy="2235367"/>
      </dsp:txXfrm>
    </dsp:sp>
    <dsp:sp modelId="{68AC9669-DC11-473A-AA2E-579A44E78C37}">
      <dsp:nvSpPr>
        <dsp:cNvPr id="0" name=""/>
        <dsp:cNvSpPr/>
      </dsp:nvSpPr>
      <dsp:spPr>
        <a:xfrm>
          <a:off x="6875073" y="0"/>
          <a:ext cx="3182540" cy="1490244"/>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314364" tIns="165100" rIns="31436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endParaRPr lang="en-US" sz="6600" kern="1200" dirty="0"/>
        </a:p>
      </dsp:txBody>
      <dsp:txXfrm>
        <a:off x="6875073" y="0"/>
        <a:ext cx="3182540" cy="1490244"/>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9/5/2023</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9/5/2023</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9/5/2023</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9/5/2023</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9/5/2023</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2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US"/>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US"/>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4400" dirty="0">
                <a:solidFill>
                  <a:schemeClr val="tx1"/>
                </a:solidFill>
              </a:rPr>
              <a:t>That day will come</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90546"/>
            <a:ext cx="4775075" cy="559656"/>
          </a:xfrm>
        </p:spPr>
        <p:txBody>
          <a:bodyPr>
            <a:normAutofit/>
          </a:bodyPr>
          <a:lstStyle/>
          <a:p>
            <a:r>
              <a:rPr lang="en-US" dirty="0">
                <a:solidFill>
                  <a:schemeClr val="tx1"/>
                </a:solidFill>
              </a:rPr>
              <a:t>Until that day come…</a:t>
            </a: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951271" y="1530247"/>
            <a:ext cx="10289458" cy="3572694"/>
          </a:xfrm>
        </p:spPr>
        <p:txBody>
          <a:bodyPr>
            <a:normAutofit/>
          </a:bodyPr>
          <a:lstStyle/>
          <a:p>
            <a:pPr algn="ctr"/>
            <a:br>
              <a:rPr lang="en-US" dirty="0"/>
            </a:br>
            <a:r>
              <a:rPr lang="en-US" dirty="0"/>
              <a:t>This is what the Lord Almighty says: “In those days ten people from all languages and nations will take firm hold of one Jew by the hem of his robe and say, ‘Let us go with you, because we have heard that God is with you.’”</a:t>
            </a:r>
          </a:p>
        </p:txBody>
      </p:sp>
      <p:sp>
        <p:nvSpPr>
          <p:cNvPr id="6" name="Title 1">
            <a:extLst>
              <a:ext uri="{FF2B5EF4-FFF2-40B4-BE49-F238E27FC236}">
                <a16:creationId xmlns:a16="http://schemas.microsoft.com/office/drawing/2014/main" id="{C8C30DCE-7951-A515-D14D-2DC9DF09700F}"/>
              </a:ext>
            </a:extLst>
          </p:cNvPr>
          <p:cNvSpPr txBox="1">
            <a:spLocks/>
          </p:cNvSpPr>
          <p:nvPr/>
        </p:nvSpPr>
        <p:spPr>
          <a:xfrm>
            <a:off x="661219" y="645342"/>
            <a:ext cx="10289458" cy="202902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a:lstStyle>
          <a:p>
            <a:pPr algn="ctr"/>
            <a:r>
              <a:rPr lang="en-US" dirty="0"/>
              <a:t>Zechariah 8:23</a:t>
            </a:r>
          </a:p>
        </p:txBody>
      </p:sp>
    </p:spTree>
    <p:extLst>
      <p:ext uri="{BB962C8B-B14F-4D97-AF65-F5344CB8AC3E}">
        <p14:creationId xmlns:p14="http://schemas.microsoft.com/office/powerpoint/2010/main" val="3546108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US" dirty="0"/>
              <a:t>Things to do while waiting</a:t>
            </a: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3065364922"/>
              </p:ext>
            </p:extLst>
          </p:nvPr>
        </p:nvGraphicFramePr>
        <p:xfrm>
          <a:off x="1066800" y="2310063"/>
          <a:ext cx="10058400" cy="37256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37735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2713E1-6312-427E-BFCB-C5A5DA301373}">
  <ds:schemaRefs>
    <ds:schemaRef ds:uri="http://schemas.microsoft.com/sharepoint/v3/contenttype/forms"/>
  </ds:schemaRefs>
</ds:datastoreItem>
</file>

<file path=customXml/itemProps2.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{37BAA37E-48F9-49D1-B432-F6398F24F7DB}tf78829772_win32</Template>
  <TotalTime>6</TotalTime>
  <Words>78</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Garamond</vt:lpstr>
      <vt:lpstr>Sagona Book</vt:lpstr>
      <vt:lpstr>Sagona ExtraLight</vt:lpstr>
      <vt:lpstr>SavonVTI</vt:lpstr>
      <vt:lpstr>That day will come</vt:lpstr>
      <vt:lpstr> This is what the Lord Almighty says: “In those days ten people from all languages and nations will take firm hold of one Jew by the hem of his robe and say, ‘Let us go with you, because we have heard that God is with you.’”</vt:lpstr>
      <vt:lpstr>Things to do while waiting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 day will come</dc:title>
  <dc:creator>Alkaloid</dc:creator>
  <cp:lastModifiedBy>Alkaloid</cp:lastModifiedBy>
  <cp:revision>1</cp:revision>
  <dcterms:created xsi:type="dcterms:W3CDTF">2023-09-05T03:39:12Z</dcterms:created>
  <dcterms:modified xsi:type="dcterms:W3CDTF">2023-09-05T03:46:03Z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