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8" r:id="rId4"/>
    <p:sldId id="265" r:id="rId5"/>
    <p:sldId id="266" r:id="rId6"/>
    <p:sldId id="262" r:id="rId7"/>
    <p:sldId id="261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4" autoAdjust="0"/>
    <p:restoredTop sz="94682" autoAdjust="0"/>
  </p:normalViewPr>
  <p:slideViewPr>
    <p:cSldViewPr>
      <p:cViewPr varScale="1">
        <p:scale>
          <a:sx n="80" d="100"/>
          <a:sy n="80" d="100"/>
        </p:scale>
        <p:origin x="-9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55000" sy="5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26C6AA-B237-4224-BC25-A1349CFE7778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BB9AA12-9FF5-488A-88E8-89C2AA51CF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oogle Drive\ekklesia\272778373_146851437728014_349138781396462471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2687"/>
            <a:ext cx="4295474" cy="35799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Google Drive\ekklesia\118854738_1445290662323304_4629635976743533805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90" y="281268"/>
            <a:ext cx="4295474" cy="35813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4038600"/>
            <a:ext cx="6605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Good Morning All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3399" y="525780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Romar </a:t>
            </a:r>
            <a:r>
              <a:rPr lang="en-US" sz="3600" dirty="0" err="1" smtClean="0"/>
              <a:t>Sajonia</a:t>
            </a:r>
            <a:r>
              <a:rPr lang="en-US" sz="3600" dirty="0" smtClean="0"/>
              <a:t> Melancolico</a:t>
            </a:r>
          </a:p>
          <a:p>
            <a:r>
              <a:rPr lang="en-US" dirty="0"/>
              <a:t>https://www.youtube.com/c/BeaconofHopeNetwork</a:t>
            </a:r>
          </a:p>
        </p:txBody>
      </p:sp>
    </p:spTree>
    <p:extLst>
      <p:ext uri="{BB962C8B-B14F-4D97-AF65-F5344CB8AC3E}">
        <p14:creationId xmlns="" xmlns:p14="http://schemas.microsoft.com/office/powerpoint/2010/main" val="155264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Characteristic of a True Disciple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572000"/>
            <a:ext cx="64008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Judges 7:1-9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Judges 7:1-3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Early in the morning, </a:t>
            </a:r>
            <a:r>
              <a:rPr lang="en-US" dirty="0" err="1"/>
              <a:t>Jerub</a:t>
            </a:r>
            <a:r>
              <a:rPr lang="en-US" dirty="0"/>
              <a:t>-Baal (that is, Gideon) and all his men camped at the spring of </a:t>
            </a:r>
            <a:r>
              <a:rPr lang="en-US" dirty="0" err="1"/>
              <a:t>Harod</a:t>
            </a:r>
            <a:r>
              <a:rPr lang="en-US" dirty="0"/>
              <a:t>. The camp of </a:t>
            </a:r>
            <a:r>
              <a:rPr lang="en-US" dirty="0" err="1"/>
              <a:t>Midian</a:t>
            </a:r>
            <a:r>
              <a:rPr lang="en-US" dirty="0"/>
              <a:t> was north of them in the valley near the hill of </a:t>
            </a:r>
            <a:r>
              <a:rPr lang="en-US" dirty="0" err="1"/>
              <a:t>Moreh</a:t>
            </a:r>
            <a:r>
              <a:rPr lang="en-US" dirty="0"/>
              <a:t>. </a:t>
            </a:r>
            <a:r>
              <a:rPr lang="en-US" b="1" baseline="30000" dirty="0"/>
              <a:t>2 </a:t>
            </a:r>
            <a:r>
              <a:rPr lang="en-US" dirty="0"/>
              <a:t>The </a:t>
            </a:r>
            <a:r>
              <a:rPr lang="en-US" cap="small" dirty="0"/>
              <a:t>Lord</a:t>
            </a:r>
            <a:r>
              <a:rPr lang="en-US" dirty="0"/>
              <a:t> said to Gideon, “You have too many men. I cannot deliver </a:t>
            </a:r>
            <a:r>
              <a:rPr lang="en-US" dirty="0" err="1"/>
              <a:t>Midian</a:t>
            </a:r>
            <a:r>
              <a:rPr lang="en-US" dirty="0"/>
              <a:t> into their hands, or Israel would boast against me, ‘My own strength has saved me.’ </a:t>
            </a:r>
            <a:r>
              <a:rPr lang="en-US" b="1" baseline="30000" dirty="0"/>
              <a:t>3 </a:t>
            </a:r>
            <a:r>
              <a:rPr lang="en-US" dirty="0"/>
              <a:t>Now announce to the army, ‘Anyone who trembles with fear may turn back and leave Mount Gilead.’” So twenty-two thousand men left, while ten thousand remained.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Judges 7:4-6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baseline="30000" dirty="0"/>
              <a:t>4 </a:t>
            </a:r>
            <a:r>
              <a:rPr lang="en-US" dirty="0"/>
              <a:t>But the </a:t>
            </a:r>
            <a:r>
              <a:rPr lang="en-US" cap="small" dirty="0"/>
              <a:t>Lord</a:t>
            </a:r>
            <a:r>
              <a:rPr lang="en-US" dirty="0"/>
              <a:t> said to Gideon, “There are still too many men. Take them down to the water, and I will thin them out for you there. If I say, ‘This one shall go with you,’ he shall go; but if I say, ‘This one shall not go with you,’ he shall not go.”</a:t>
            </a:r>
          </a:p>
          <a:p>
            <a:r>
              <a:rPr lang="en-US" b="1" baseline="30000" dirty="0"/>
              <a:t>5 </a:t>
            </a:r>
            <a:r>
              <a:rPr lang="en-US" dirty="0"/>
              <a:t>So Gideon took the men down to the water. There the </a:t>
            </a:r>
            <a:r>
              <a:rPr lang="en-US" cap="small" dirty="0"/>
              <a:t>Lord</a:t>
            </a:r>
            <a:r>
              <a:rPr lang="en-US" dirty="0"/>
              <a:t> told him, “Separate those who lap the water with their tongues as a dog laps from those who kneel down to drink.” </a:t>
            </a:r>
            <a:r>
              <a:rPr lang="en-US" b="1" baseline="30000" dirty="0"/>
              <a:t>6 </a:t>
            </a:r>
            <a:r>
              <a:rPr lang="en-US" dirty="0"/>
              <a:t>Three hundred of them drank from cupped hands, lapping like dogs. All the rest got down on their knees to drink.</a:t>
            </a:r>
          </a:p>
        </p:txBody>
      </p:sp>
    </p:spTree>
    <p:extLst>
      <p:ext uri="{BB962C8B-B14F-4D97-AF65-F5344CB8AC3E}">
        <p14:creationId xmlns="" xmlns:p14="http://schemas.microsoft.com/office/powerpoint/2010/main" val="402708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Judges 7:7-9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baseline="30000" dirty="0"/>
              <a:t>7 </a:t>
            </a:r>
            <a:r>
              <a:rPr lang="en-US" dirty="0"/>
              <a:t>The </a:t>
            </a:r>
            <a:r>
              <a:rPr lang="en-US" cap="small" dirty="0"/>
              <a:t>Lord</a:t>
            </a:r>
            <a:r>
              <a:rPr lang="en-US" dirty="0"/>
              <a:t> said to Gideon, “With the three hundred men that lapped I will save you and give the </a:t>
            </a:r>
            <a:r>
              <a:rPr lang="en-US" dirty="0" err="1"/>
              <a:t>Midianites</a:t>
            </a:r>
            <a:r>
              <a:rPr lang="en-US" dirty="0"/>
              <a:t> into your hands. Let all the others go home.” </a:t>
            </a:r>
            <a:r>
              <a:rPr lang="en-US" b="1" baseline="30000" dirty="0"/>
              <a:t>8 </a:t>
            </a:r>
            <a:r>
              <a:rPr lang="en-US" dirty="0"/>
              <a:t>So Gideon sent the rest of the Israelites home but kept the three hundred, who took over the provisions and trumpets of the others.</a:t>
            </a:r>
          </a:p>
          <a:p>
            <a:r>
              <a:rPr lang="en-US" dirty="0"/>
              <a:t>Now the camp of </a:t>
            </a:r>
            <a:r>
              <a:rPr lang="en-US" dirty="0" err="1"/>
              <a:t>Midian</a:t>
            </a:r>
            <a:r>
              <a:rPr lang="en-US" dirty="0"/>
              <a:t> lay below him in the valley. </a:t>
            </a:r>
            <a:r>
              <a:rPr lang="en-US" b="1" baseline="30000" dirty="0"/>
              <a:t>9 </a:t>
            </a:r>
            <a:r>
              <a:rPr lang="en-US" dirty="0"/>
              <a:t>During that night the </a:t>
            </a:r>
            <a:r>
              <a:rPr lang="en-US" cap="small" dirty="0"/>
              <a:t>Lord</a:t>
            </a:r>
            <a:r>
              <a:rPr lang="en-US" dirty="0"/>
              <a:t> said to Gideon, “Get up, go down against the camp, because I am going to give it into your hands.</a:t>
            </a:r>
          </a:p>
        </p:txBody>
      </p:sp>
    </p:spTree>
    <p:extLst>
      <p:ext uri="{BB962C8B-B14F-4D97-AF65-F5344CB8AC3E}">
        <p14:creationId xmlns="" xmlns:p14="http://schemas.microsoft.com/office/powerpoint/2010/main" val="205039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69342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Judges 7:2 - </a:t>
            </a:r>
            <a:r>
              <a:rPr lang="en-US" sz="2800" dirty="0"/>
              <a:t>The </a:t>
            </a:r>
            <a:r>
              <a:rPr lang="en-US" sz="2800" cap="small" dirty="0"/>
              <a:t>Lord</a:t>
            </a:r>
            <a:r>
              <a:rPr lang="en-US" sz="2800" dirty="0"/>
              <a:t> said to Gideon, “You have too many men. I cannot deliver </a:t>
            </a:r>
            <a:r>
              <a:rPr lang="en-US" sz="2800" dirty="0" err="1"/>
              <a:t>Midian</a:t>
            </a:r>
            <a:r>
              <a:rPr lang="en-US" sz="2800" dirty="0"/>
              <a:t> into their hands, or Israel would boast against me, </a:t>
            </a:r>
            <a:r>
              <a:rPr lang="en-US" sz="2800" b="1" u="sng" dirty="0"/>
              <a:t>‘My own strength has saved me</a:t>
            </a:r>
            <a:r>
              <a:rPr lang="en-US" sz="2800" b="1" u="sng" dirty="0" smtClean="0"/>
              <a:t>.’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1. Humility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69342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Judges 7:3 – </a:t>
            </a:r>
            <a:r>
              <a:rPr lang="en-US" sz="2800" dirty="0"/>
              <a:t>Now announce to the army, </a:t>
            </a:r>
            <a:r>
              <a:rPr lang="en-US" sz="2800" b="1" u="sng" dirty="0"/>
              <a:t>‘Anyone who trembles with fear may turn back</a:t>
            </a:r>
            <a:r>
              <a:rPr lang="en-US" sz="2800" dirty="0"/>
              <a:t> and leave Mount Gilead.’” So twenty-two thousand men left, while ten thousand remained</a:t>
            </a:r>
            <a:r>
              <a:rPr lang="en-US" sz="28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2. Fearless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69342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Judges 7:9 – </a:t>
            </a:r>
            <a:r>
              <a:rPr lang="en-US" sz="2800" dirty="0"/>
              <a:t>During that night the </a:t>
            </a:r>
            <a:r>
              <a:rPr lang="en-US" sz="2800" cap="small" dirty="0"/>
              <a:t>Lord</a:t>
            </a:r>
            <a:r>
              <a:rPr lang="en-US" sz="2800" dirty="0"/>
              <a:t> said to Gideon, “</a:t>
            </a:r>
            <a:r>
              <a:rPr lang="en-US" sz="2800" b="1" u="sng" dirty="0"/>
              <a:t>Get up, go down against the camp</a:t>
            </a:r>
            <a:r>
              <a:rPr lang="en-US" sz="2800" dirty="0"/>
              <a:t>, because I am going to give it into your hands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3. Obedient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Characteristic of a True Disciple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6800" y="3276600"/>
            <a:ext cx="64008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Humility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Fearless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AutoNum type="arabicPeriod"/>
              <a:tabLst/>
              <a:defRPr/>
            </a:pPr>
            <a:r>
              <a:rPr lang="en-US" sz="5400" b="1" dirty="0" smtClean="0">
                <a:solidFill>
                  <a:schemeClr val="tx2"/>
                </a:solidFill>
              </a:rPr>
              <a:t>Obedient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316</TotalTime>
  <Words>92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Slide 1</vt:lpstr>
      <vt:lpstr>Characteristic of a True Disciple</vt:lpstr>
      <vt:lpstr>Judges 7:1-3</vt:lpstr>
      <vt:lpstr>Judges 7:4-6</vt:lpstr>
      <vt:lpstr>Judges 7:7-9</vt:lpstr>
      <vt:lpstr>1. Humility</vt:lpstr>
      <vt:lpstr>2. Fearless</vt:lpstr>
      <vt:lpstr>3. Obedient</vt:lpstr>
      <vt:lpstr>Characteristic of a True Disciple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 of a Chosen</dc:title>
  <dc:creator>RSM</dc:creator>
  <cp:lastModifiedBy>RSM</cp:lastModifiedBy>
  <cp:revision>20</cp:revision>
  <dcterms:created xsi:type="dcterms:W3CDTF">2022-05-31T12:27:08Z</dcterms:created>
  <dcterms:modified xsi:type="dcterms:W3CDTF">2022-06-02T13:32:52Z</dcterms:modified>
</cp:coreProperties>
</file>