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S+4HR7stBc1ZugnPexqH9LnL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7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2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ES"/>
              <a:t>TRABAJO MPI 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674300" y="3205552"/>
            <a:ext cx="82221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s-ES"/>
              <a:t>Manuel Santa Isabel 70263552R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s-ES"/>
              <a:t>Mario Luengo Sánchez 70917021V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s-ES"/>
              <a:t>Alberto Lorenzo Castro 70959498J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s-ES"/>
              <a:t>Raúl Melgosa Salvador 70925689Z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Generación de palabras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generadores llaman a genera_palabra() o genera_palabra_con_pista().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 llama a genera_palabra_con_pista() cuando se ha encontrado alguna letra de la palabra.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Char * genera_palabra(int tamPalabra).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Char * genera_palabra_con_pista(int tamPalabra, char *vectorPista).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Generación de palabras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17" y="1381975"/>
            <a:ext cx="6512633" cy="30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Generación de palabras (generadores)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871" y="1042410"/>
            <a:ext cx="6525790" cy="3713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Comprobación de palabras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Cada generador le manda una palabra aleatoria a su comprobador.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el modo no pista el comprobador notifica a sus generadores los caracteres acertados en la posición adecuada con un Send no bloqueante.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el modo pista, el E/S notifica a todos los generadores para que tengan toda la información.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código de los comprobadores es el mismo en el modo pista que en el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      modo no pista.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Comprobación de palabras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6446"/>
            <a:ext cx="9144000" cy="312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Ejemplo modo no pista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4 procesos, 1 comprobador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16603" l="3764" r="53309" t="7547"/>
          <a:stretch/>
        </p:blipFill>
        <p:spPr>
          <a:xfrm>
            <a:off x="498825" y="1661075"/>
            <a:ext cx="3663475" cy="32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b="0" l="3679" r="42844" t="7732"/>
          <a:stretch/>
        </p:blipFill>
        <p:spPr>
          <a:xfrm>
            <a:off x="4317575" y="850375"/>
            <a:ext cx="4677398" cy="409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Ejemplo modo pista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4 procesos, 1 comprobador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29024" l="3677" r="53207" t="7102"/>
          <a:stretch/>
        </p:blipFill>
        <p:spPr>
          <a:xfrm>
            <a:off x="367975" y="1727875"/>
            <a:ext cx="3942350" cy="296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b="0" l="3764" r="43292" t="7961"/>
          <a:stretch/>
        </p:blipFill>
        <p:spPr>
          <a:xfrm>
            <a:off x="4448425" y="751475"/>
            <a:ext cx="4613798" cy="40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Ejemplo modo no pista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6 procesos 2 comprobadores</a:t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22008" l="3585" r="54473" t="7563"/>
          <a:stretch/>
        </p:blipFill>
        <p:spPr>
          <a:xfrm>
            <a:off x="368950" y="1676975"/>
            <a:ext cx="3835123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3765" r="43201" t="7561"/>
          <a:stretch/>
        </p:blipFill>
        <p:spPr>
          <a:xfrm>
            <a:off x="4335750" y="834638"/>
            <a:ext cx="4665043" cy="41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Ejemplo modo pista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6 procesos 2 comprobadores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24289" l="3763" r="52672" t="7558"/>
          <a:stretch/>
        </p:blipFill>
        <p:spPr>
          <a:xfrm>
            <a:off x="311700" y="1676300"/>
            <a:ext cx="3983227" cy="31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 b="0" l="3585" r="43293" t="16798"/>
          <a:stretch/>
        </p:blipFill>
        <p:spPr>
          <a:xfrm>
            <a:off x="4408450" y="1017800"/>
            <a:ext cx="4642123" cy="369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Estadísticas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41585" l="1621" r="4092" t="22873"/>
          <a:stretch/>
        </p:blipFill>
        <p:spPr>
          <a:xfrm>
            <a:off x="148025" y="1176725"/>
            <a:ext cx="8901048" cy="27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¿COMO VAMOS A DIVIDIR ESTA PRÁCTICA 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Como repartimos los procesos y precondiciones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Cómo se comunican los procesos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Proceso de Entrada/Salida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Cómo se generan y comprueban las palabras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Ejemplos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Estadísticas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Conclusión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Gráficas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Comprobaciones por segundo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9833"/>
            <a:ext cx="9144000" cy="285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Gráficas</a:t>
            </a:r>
            <a:br>
              <a:rPr lang="es-ES"/>
            </a:b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Tiempo por comprobaciones del modo pista</a:t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9124"/>
            <a:ext cx="9144000" cy="289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Gráficas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Tiempo por comprobaciones del modo no pista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6" y="1934442"/>
            <a:ext cx="9144000" cy="292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Máquina con la que se han hecho los resultados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900" y="1103225"/>
            <a:ext cx="6453725" cy="362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311700" y="11632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modo pista realiza un número menor de comprobaciones (aproximadamente la mitad que el modo no pista)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número de comprobaciones en el modo pista es similar al modo no pista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Los generadores invierten más o menos ⅔ del tiempo en generar palabras y el otro ⅓ del tiempo en esperar (salvo excepciones).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Un comprobador emplea un 33% del tiempo en comprobar las palabras enviadas por un generador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generador tarda más en generar una palabra que el comprobador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en comprobarla</a:t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Precondiciones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600"/>
              <a:t>2 parámetros: nº de comprobadores y el modo de ejecución (pista o no pista).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600"/>
              <a:t>No puede haber menos de 3 procesos, mínimo 1 E/S, 1 Comprobador y 1 Generador.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600"/>
              <a:t>El nº de generadores es el número de procesos menos el de comprobadores y no puede ser menor que 1.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600"/>
              <a:t>Si el segundo argumento es igual a 1, se entrará al modo pista.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600"/>
              <a:t>       Si es 0, se entrará al modo no pista.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Asignación de Roles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 le manda un mensaje a cada proceso con el rol correspondiente. Si al proceso le llega un 0, se trataría de un comprobador. Por otro lado, si le llega cualquier otro valor, sería un generador.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Al generador se le notifica cuál es su comprobador mediante un mensaje.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Comunicación de procesos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Todos los procesos se comunican por mensajes siguiendo el siguiente esquema: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E/S se comunica con los generadores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      pero no al revés.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825" y="1916775"/>
            <a:ext cx="2393075" cy="2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Comunicación de procesos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el caso de haber más generadores y comprobadores, se comunicarían como sigue: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25" y="1694775"/>
            <a:ext cx="3285950" cy="32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Paso de mensajes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Send del proceso E/S son bloqueantes, los de los generadores y comprobadores son no bloqueantes.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mayoría de Receives son bloqueantes, menos cuando reciben las pistas los generadores.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Proceso Entrada/Salida (E/S)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245916" y="96016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Mediante un BCast envía la longitud de la palabra al resto de procesos.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 el encargado de asignar los roles a los otros procesos.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Le manda la palabra generada a los comprobadores.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el modo pista le manda las distintas “pistas” a los otros generadores.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También imprime que generador encontró la palabra y las estadísticas.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470" y="3854696"/>
            <a:ext cx="4493059" cy="15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Proceso Entrada/Salida (E/S)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55" y="1115053"/>
            <a:ext cx="6538947" cy="337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Alberto</dc:creator>
</cp:coreProperties>
</file>