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7" r:id="rId6"/>
    <p:sldId id="265" r:id="rId7"/>
    <p:sldId id="268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1" autoAdjust="0"/>
    <p:restoredTop sz="94660"/>
  </p:normalViewPr>
  <p:slideViewPr>
    <p:cSldViewPr>
      <p:cViewPr varScale="1">
        <p:scale>
          <a:sx n="96" d="100"/>
          <a:sy n="96" d="100"/>
        </p:scale>
        <p:origin x="6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5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19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1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9998-E5B1-4116-BC06-D639F5B4485E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378D-DDA6-403B-B728-69A25D7BD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VhF1jRkRTI&amp;feature=youtu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Detection and 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Moving Vehicles and Pedestrians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019800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Ryan Mellmer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905000"/>
            <a:ext cx="7429499" cy="3886201"/>
          </a:xfrm>
        </p:spPr>
        <p:txBody>
          <a:bodyPr>
            <a:normAutofit lnSpcReduction="10000"/>
          </a:bodyPr>
          <a:lstStyle/>
          <a:p>
            <a:r>
              <a:rPr lang="en-US" sz="3100" b="1" dirty="0"/>
              <a:t>Intro</a:t>
            </a:r>
          </a:p>
          <a:p>
            <a:r>
              <a:rPr lang="en-US" sz="3100" b="1" dirty="0"/>
              <a:t>Detection</a:t>
            </a:r>
          </a:p>
          <a:p>
            <a:r>
              <a:rPr lang="en-US" sz="3100" b="1" dirty="0"/>
              <a:t>Tracking</a:t>
            </a:r>
          </a:p>
          <a:p>
            <a:r>
              <a:rPr lang="en-US" sz="3100" b="1" dirty="0"/>
              <a:t>Demo</a:t>
            </a:r>
          </a:p>
          <a:p>
            <a:r>
              <a:rPr lang="en-US" sz="3100" b="1" dirty="0"/>
              <a:t>How I Assign ID’s</a:t>
            </a:r>
          </a:p>
          <a:p>
            <a:r>
              <a:rPr lang="en-US" sz="3100" b="1" dirty="0"/>
              <a:t>If I had more time…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800599"/>
            <a:ext cx="9144000" cy="1676401"/>
          </a:xfrm>
          <a:prstGeom prst="rect">
            <a:avLst/>
          </a:prstGeom>
          <a:solidFill>
            <a:srgbClr val="FFFFFF">
              <a:alpha val="63137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05482"/>
          </a:xfrm>
        </p:spPr>
        <p:txBody>
          <a:bodyPr/>
          <a:lstStyle/>
          <a:p>
            <a:r>
              <a:rPr lang="en-US" b="1" dirty="0"/>
              <a:t>How I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7078"/>
            <a:ext cx="7429499" cy="3541714"/>
          </a:xfrm>
        </p:spPr>
        <p:txBody>
          <a:bodyPr/>
          <a:lstStyle/>
          <a:p>
            <a:r>
              <a:rPr lang="en-US" b="1" dirty="0"/>
              <a:t>Struggling with OpenCV Building and Version problems using “extra” modules.</a:t>
            </a:r>
          </a:p>
          <a:p>
            <a:r>
              <a:rPr lang="en-US" b="1" dirty="0"/>
              <a:t>Experimenting with different detection methodologies in Python.</a:t>
            </a:r>
          </a:p>
          <a:p>
            <a:r>
              <a:rPr lang="en-US" b="1" dirty="0"/>
              <a:t>Experiment with OpenCV tracking utilities.</a:t>
            </a:r>
          </a:p>
        </p:txBody>
      </p:sp>
      <p:pic>
        <p:nvPicPr>
          <p:cNvPr id="2050" name="Picture 2" descr="C:\Users\User\AppData\Local\Microsoft\Windows\INetCache\IE\80H5GFCT\install-opencv-windows_thumb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968792"/>
            <a:ext cx="1251218" cy="1340014"/>
          </a:xfrm>
          <a:prstGeom prst="rect">
            <a:avLst/>
          </a:prstGeom>
          <a:noFill/>
        </p:spPr>
      </p:pic>
      <p:pic>
        <p:nvPicPr>
          <p:cNvPr id="1028" name="Picture 4" descr="http://www.networkx.nl/wp-content/uploads/2015/02/Pyth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90107"/>
            <a:ext cx="2857500" cy="151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57882"/>
          </a:xfrm>
        </p:spPr>
        <p:txBody>
          <a:bodyPr/>
          <a:lstStyle/>
          <a:p>
            <a:r>
              <a:rPr lang="en-US" b="1" dirty="0"/>
              <a:t>Object DETECTION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3886200" cy="3584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4450" y="5730636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Blob Detection</a:t>
            </a:r>
          </a:p>
        </p:txBody>
      </p:sp>
      <p:pic>
        <p:nvPicPr>
          <p:cNvPr id="2050" name="Picture 2" descr="http://comp3204.ecs.soton.ac.uk/cw/ha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7800" y="573063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Haar</a:t>
            </a:r>
            <a:r>
              <a:rPr lang="en-US" sz="2400" b="1" dirty="0"/>
              <a:t> Cascade Detection</a:t>
            </a:r>
          </a:p>
        </p:txBody>
      </p:sp>
    </p:spTree>
    <p:extLst>
      <p:ext uri="{BB962C8B-B14F-4D97-AF65-F5344CB8AC3E}">
        <p14:creationId xmlns:p14="http://schemas.microsoft.com/office/powerpoint/2010/main" val="202538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05482"/>
          </a:xfrm>
        </p:spPr>
        <p:txBody>
          <a:bodyPr/>
          <a:lstStyle/>
          <a:p>
            <a:r>
              <a:rPr lang="en-US" b="1" dirty="0"/>
              <a:t>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85" y="1600200"/>
            <a:ext cx="7429499" cy="4572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OpenCV Implements a few Tracking Algorithms:</a:t>
            </a:r>
          </a:p>
          <a:p>
            <a:pPr lvl="1"/>
            <a:r>
              <a:rPr lang="en-US" b="1" dirty="0"/>
              <a:t>MIL (Multiple Instance Learning) – Slow, but accurate</a:t>
            </a:r>
          </a:p>
          <a:p>
            <a:pPr lvl="1"/>
            <a:r>
              <a:rPr lang="en-US" b="1" dirty="0"/>
              <a:t>BOOSTING – A decade old. Mediocre compared to others.</a:t>
            </a:r>
          </a:p>
          <a:p>
            <a:pPr lvl="1"/>
            <a:r>
              <a:rPr lang="en-US" b="1" dirty="0"/>
              <a:t>MEDIANFLOW – Very fast, but somewhat inaccurate in my experience.</a:t>
            </a:r>
          </a:p>
          <a:p>
            <a:pPr lvl="1"/>
            <a:r>
              <a:rPr lang="en-US" b="1" dirty="0"/>
              <a:t>TLD (Tracking, Learning, and Detection) – I experienced many detections that shouldn’t have occurred. </a:t>
            </a:r>
          </a:p>
          <a:p>
            <a:pPr lvl="1"/>
            <a:r>
              <a:rPr lang="en-US" b="1" dirty="0"/>
              <a:t>KCF (Kernelized Correlation Filters) – Good balance of accuracy and speed.</a:t>
            </a:r>
          </a:p>
          <a:p>
            <a:r>
              <a:rPr lang="en-US" b="1" dirty="0"/>
              <a:t>I chose KCF for my project after testing all of the available algorithms.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6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5553682"/>
          </a:xfrm>
        </p:spPr>
        <p:txBody>
          <a:bodyPr/>
          <a:lstStyle/>
          <a:p>
            <a:pPr algn="ctr"/>
            <a:r>
              <a:rPr lang="en-US" sz="9600" b="1" dirty="0"/>
              <a:t>DEMO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7681" y="4267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https://www.youtube.com/watch?v=_VhF1jRkRTI&amp;feature=youtu.be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05482"/>
          </a:xfrm>
        </p:spPr>
        <p:txBody>
          <a:bodyPr/>
          <a:lstStyle/>
          <a:p>
            <a:r>
              <a:rPr lang="en-US" b="1" dirty="0"/>
              <a:t>Assigning ID’s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15533"/>
            <a:ext cx="828794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Assigning ID’s to objects proved to be a non-trivial task. High-level algorithm I produced as follows:</a:t>
            </a:r>
          </a:p>
          <a:p>
            <a:pPr marL="0" indent="0">
              <a:lnSpc>
                <a:spcPct val="70000"/>
              </a:lnSpc>
              <a:buNone/>
            </a:pPr>
            <a:endParaRPr lang="en-US" b="1" dirty="0"/>
          </a:p>
          <a:p>
            <a:pPr marL="457200" lvl="1" indent="0">
              <a:lnSpc>
                <a:spcPct val="7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detect all objects in current frame.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object: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detected object from the previous frame is found within an arbitrary threshold distance, then assume this object is the same object, and assign its ID to us.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not, then this is a new object, and assign it a unique ID.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Keep a list of all objects currently being tracked. If an object has been inactive for &gt; 100 frames, delete it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183375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981682"/>
          </a:xfrm>
        </p:spPr>
        <p:txBody>
          <a:bodyPr/>
          <a:lstStyle/>
          <a:p>
            <a:r>
              <a:rPr lang="en-US" b="1" dirty="0"/>
              <a:t>If I Had More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01000" cy="4419600"/>
          </a:xfrm>
        </p:spPr>
        <p:txBody>
          <a:bodyPr>
            <a:normAutofit/>
          </a:bodyPr>
          <a:lstStyle/>
          <a:p>
            <a:r>
              <a:rPr lang="en-US" b="1" dirty="0"/>
              <a:t>Try implementing a combination of color and direction tracking to help remedy the scenario of two objects passing in front of each other, as this gets difficult to track correctly without more information.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5477482"/>
          </a:xfrm>
        </p:spPr>
        <p:txBody>
          <a:bodyPr/>
          <a:lstStyle/>
          <a:p>
            <a:pPr algn="ctr"/>
            <a:r>
              <a:rPr lang="en-US" sz="8000" b="1" dirty="0"/>
              <a:t>Questions</a:t>
            </a:r>
            <a:r>
              <a:rPr lang="en-US" sz="9600" b="1" dirty="0"/>
              <a:t>?</a:t>
            </a:r>
            <a:endParaRPr lang="en-US" b="1" dirty="0"/>
          </a:p>
        </p:txBody>
      </p:sp>
    </p:spTree>
  </p:cSld>
  <p:clrMapOvr>
    <a:masterClrMapping/>
  </p:clrMapOvr>
  <p:transition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1446</TotalTime>
  <Words>325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Tw Cen MT</vt:lpstr>
      <vt:lpstr>Circuit</vt:lpstr>
      <vt:lpstr>Detection and Tracking</vt:lpstr>
      <vt:lpstr>Table of contents</vt:lpstr>
      <vt:lpstr>How I started</vt:lpstr>
      <vt:lpstr>Object DETECTION METHODS</vt:lpstr>
      <vt:lpstr>Tracking</vt:lpstr>
      <vt:lpstr>DEMO</vt:lpstr>
      <vt:lpstr>Assigning ID’s</vt:lpstr>
      <vt:lpstr>If I Had More Time…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Ryan Mellmer</cp:lastModifiedBy>
  <cp:revision>130</cp:revision>
  <dcterms:created xsi:type="dcterms:W3CDTF">2016-03-10T21:28:53Z</dcterms:created>
  <dcterms:modified xsi:type="dcterms:W3CDTF">2017-03-15T06:21:41Z</dcterms:modified>
</cp:coreProperties>
</file>