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473A-28A3-45F2-8BB8-74182CC2C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       RMEN SOFT OTOPARK                   		OTOMASYONU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0F196-791C-4F13-8540-4721CF20B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			</a:t>
            </a:r>
          </a:p>
          <a:p>
            <a:r>
              <a:rPr lang="tr-TR" dirty="0"/>
              <a:t>			Ramazan MEMİŞOĞLU</a:t>
            </a:r>
          </a:p>
        </p:txBody>
      </p:sp>
    </p:spTree>
    <p:extLst>
      <p:ext uri="{BB962C8B-B14F-4D97-AF65-F5344CB8AC3E}">
        <p14:creationId xmlns:p14="http://schemas.microsoft.com/office/powerpoint/2010/main" val="93521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D1E380-AB1E-452A-BEBC-B93319FDB67C}"/>
              </a:ext>
            </a:extLst>
          </p:cNvPr>
          <p:cNvSpPr txBox="1"/>
          <p:nvPr/>
        </p:nvSpPr>
        <p:spPr>
          <a:xfrm>
            <a:off x="2262389" y="2827222"/>
            <a:ext cx="7997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				TEŞEKKÜRLER</a:t>
            </a:r>
          </a:p>
        </p:txBody>
      </p:sp>
    </p:spTree>
    <p:extLst>
      <p:ext uri="{BB962C8B-B14F-4D97-AF65-F5344CB8AC3E}">
        <p14:creationId xmlns:p14="http://schemas.microsoft.com/office/powerpoint/2010/main" val="278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86AF-87C4-434E-906F-58167871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amacı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6CB4-F003-4A42-AA7B-D384C9CA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Otopark otomasyonu projesi büyük ve küçük işletmeler için araçların konumlandırılacağı yerlerin kontrollerinde kolaylık sağlayacaktır.</a:t>
            </a:r>
          </a:p>
          <a:p>
            <a:r>
              <a:rPr lang="tr-TR" dirty="0"/>
              <a:t>Açık, kapalı ve ya katlı otoparklarda da , güvenli veritabanı sayesinde müşteri ve araç bilgilerine kolay erişim sağlanabilir.</a:t>
            </a:r>
          </a:p>
          <a:p>
            <a:r>
              <a:rPr lang="tr-TR" dirty="0"/>
              <a:t>Belediyeler ve özel otoparklarda kolayca kullanılacaktır.</a:t>
            </a:r>
          </a:p>
        </p:txBody>
      </p:sp>
    </p:spTree>
    <p:extLst>
      <p:ext uri="{BB962C8B-B14F-4D97-AF65-F5344CB8AC3E}">
        <p14:creationId xmlns:p14="http://schemas.microsoft.com/office/powerpoint/2010/main" val="90170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8A28-2B25-4E00-B7C4-EC6DA8D1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7720"/>
          </a:xfrm>
        </p:spPr>
        <p:txBody>
          <a:bodyPr/>
          <a:lstStyle/>
          <a:p>
            <a:r>
              <a:rPr lang="tr-TR" dirty="0"/>
              <a:t>Proje ekibi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99D6-0FE1-4F31-8B49-FC24827F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320" y="1836249"/>
            <a:ext cx="9905999" cy="4300782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Proje Lideri </a:t>
            </a:r>
            <a:r>
              <a:rPr lang="tr-TR" dirty="0"/>
              <a:t>(</a:t>
            </a:r>
            <a:r>
              <a:rPr lang="tr-TR" dirty="0">
                <a:solidFill>
                  <a:srgbClr val="FF0000"/>
                </a:solidFill>
              </a:rPr>
              <a:t>Ramazan MEMİŞOĞLU</a:t>
            </a:r>
            <a:r>
              <a:rPr lang="tr-TR" dirty="0"/>
              <a:t>): Projenin genel taslağını , ekip koordinasyonunu ve proje sorumluluklarını takip eder.</a:t>
            </a:r>
          </a:p>
          <a:p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Veritabanı Uzmanı </a:t>
            </a:r>
            <a:r>
              <a:rPr lang="tr-TR" dirty="0"/>
              <a:t>(</a:t>
            </a:r>
            <a:r>
              <a:rPr lang="tr-TR" dirty="0">
                <a:solidFill>
                  <a:srgbClr val="FF0000"/>
                </a:solidFill>
              </a:rPr>
              <a:t>Merve ERBAŞ</a:t>
            </a:r>
            <a:r>
              <a:rPr lang="tr-TR" dirty="0"/>
              <a:t>): Projede kullanılan kullanıcı, müşteri, araç vs. gibi bilgileri kayıt altına alan veritabanı tabloları ve modellerini tasarlar.</a:t>
            </a:r>
          </a:p>
          <a:p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Yazılım Uzmanı </a:t>
            </a:r>
            <a:r>
              <a:rPr lang="tr-TR" dirty="0"/>
              <a:t>(</a:t>
            </a:r>
            <a:r>
              <a:rPr lang="tr-TR" dirty="0">
                <a:solidFill>
                  <a:srgbClr val="FF0000"/>
                </a:solidFill>
              </a:rPr>
              <a:t>Nuri MÜLDÜR</a:t>
            </a:r>
            <a:r>
              <a:rPr lang="tr-TR" dirty="0"/>
              <a:t>): Kullanıcı ile veritabanı arasındaki bağlantıyı ve arayüzü gerçekleyen kod uzmanıdır.</a:t>
            </a:r>
          </a:p>
          <a:p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Kalite Uzmanı </a:t>
            </a:r>
            <a:r>
              <a:rPr lang="tr-TR" dirty="0"/>
              <a:t>(</a:t>
            </a:r>
            <a:r>
              <a:rPr lang="tr-TR" dirty="0">
                <a:solidFill>
                  <a:srgbClr val="FF0000"/>
                </a:solidFill>
              </a:rPr>
              <a:t>Yusuf Enes Yıldırım</a:t>
            </a:r>
            <a:r>
              <a:rPr lang="tr-TR" dirty="0"/>
              <a:t>): Projenin en küçük detayından genel görünümüne kadar tüm ayrıntıları inceleyip ekip arkadaşlarıyla fikir alışverişi yaparak kaliteyi hedefler.</a:t>
            </a:r>
          </a:p>
        </p:txBody>
      </p:sp>
    </p:spTree>
    <p:extLst>
      <p:ext uri="{BB962C8B-B14F-4D97-AF65-F5344CB8AC3E}">
        <p14:creationId xmlns:p14="http://schemas.microsoft.com/office/powerpoint/2010/main" val="361149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CAB4-6967-466A-9CE6-03CC4079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8251"/>
          </a:xfrm>
        </p:spPr>
        <p:txBody>
          <a:bodyPr/>
          <a:lstStyle/>
          <a:p>
            <a:r>
              <a:rPr lang="tr-TR" dirty="0"/>
              <a:t>Kavramsal şema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CE7BC-C3A4-4AA8-98DD-17DD19A85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1469919"/>
            <a:ext cx="10436300" cy="4593256"/>
          </a:xfrm>
        </p:spPr>
      </p:pic>
    </p:spTree>
    <p:extLst>
      <p:ext uri="{BB962C8B-B14F-4D97-AF65-F5344CB8AC3E}">
        <p14:creationId xmlns:p14="http://schemas.microsoft.com/office/powerpoint/2010/main" val="276964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C54B-9808-43EC-AA2A-FAECF880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7574"/>
          </a:xfrm>
        </p:spPr>
        <p:txBody>
          <a:bodyPr/>
          <a:lstStyle/>
          <a:p>
            <a:r>
              <a:rPr lang="tr-TR" dirty="0"/>
              <a:t>Mantıksal şema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ADC6F7-0CBF-45D3-A78E-CB72BFC84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653351"/>
              </p:ext>
            </p:extLst>
          </p:nvPr>
        </p:nvGraphicFramePr>
        <p:xfrm>
          <a:off x="1980855" y="2007293"/>
          <a:ext cx="7839006" cy="2843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6213">
                  <a:extLst>
                    <a:ext uri="{9D8B030D-6E8A-4147-A177-3AD203B41FA5}">
                      <a16:colId xmlns:a16="http://schemas.microsoft.com/office/drawing/2014/main" val="1724457710"/>
                    </a:ext>
                  </a:extLst>
                </a:gridCol>
                <a:gridCol w="1306213">
                  <a:extLst>
                    <a:ext uri="{9D8B030D-6E8A-4147-A177-3AD203B41FA5}">
                      <a16:colId xmlns:a16="http://schemas.microsoft.com/office/drawing/2014/main" val="3510836767"/>
                    </a:ext>
                  </a:extLst>
                </a:gridCol>
                <a:gridCol w="1306213">
                  <a:extLst>
                    <a:ext uri="{9D8B030D-6E8A-4147-A177-3AD203B41FA5}">
                      <a16:colId xmlns:a16="http://schemas.microsoft.com/office/drawing/2014/main" val="1165860033"/>
                    </a:ext>
                  </a:extLst>
                </a:gridCol>
                <a:gridCol w="1306213">
                  <a:extLst>
                    <a:ext uri="{9D8B030D-6E8A-4147-A177-3AD203B41FA5}">
                      <a16:colId xmlns:a16="http://schemas.microsoft.com/office/drawing/2014/main" val="1784116865"/>
                    </a:ext>
                  </a:extLst>
                </a:gridCol>
                <a:gridCol w="1307077">
                  <a:extLst>
                    <a:ext uri="{9D8B030D-6E8A-4147-A177-3AD203B41FA5}">
                      <a16:colId xmlns:a16="http://schemas.microsoft.com/office/drawing/2014/main" val="3341877458"/>
                    </a:ext>
                  </a:extLst>
                </a:gridCol>
                <a:gridCol w="1307077">
                  <a:extLst>
                    <a:ext uri="{9D8B030D-6E8A-4147-A177-3AD203B41FA5}">
                      <a16:colId xmlns:a16="http://schemas.microsoft.com/office/drawing/2014/main" val="3035254231"/>
                    </a:ext>
                  </a:extLst>
                </a:gridCol>
              </a:tblGrid>
              <a:tr h="406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SIRA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AD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BOYUT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ANAHTAR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BOŞ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AÇIKLAMA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827756"/>
                  </a:ext>
                </a:extLst>
              </a:tr>
              <a:tr h="406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1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ID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PK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HAYIR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247099"/>
                  </a:ext>
                </a:extLst>
              </a:tr>
              <a:tr h="406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TC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HAYIR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271493"/>
                  </a:ext>
                </a:extLst>
              </a:tr>
              <a:tr h="406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Ad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HAYIR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166921"/>
                  </a:ext>
                </a:extLst>
              </a:tr>
              <a:tr h="406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Soyad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EVET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956049"/>
                  </a:ext>
                </a:extLst>
              </a:tr>
              <a:tr h="406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Telefon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HAYIR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235706"/>
                  </a:ext>
                </a:extLst>
              </a:tr>
              <a:tr h="406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6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Ucret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EVET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87891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B6B2D74-2DB5-43A9-8C66-8572BB6CB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6372" y="-728952"/>
            <a:ext cx="166087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Musteri.Table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FB2C1-5BE4-42C2-ADB5-E4E08543E0C5}"/>
              </a:ext>
            </a:extLst>
          </p:cNvPr>
          <p:cNvSpPr txBox="1"/>
          <p:nvPr/>
        </p:nvSpPr>
        <p:spPr>
          <a:xfrm>
            <a:off x="1980855" y="1472414"/>
            <a:ext cx="255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Musteri.Table</a:t>
            </a:r>
          </a:p>
        </p:txBody>
      </p:sp>
    </p:spTree>
    <p:extLst>
      <p:ext uri="{BB962C8B-B14F-4D97-AF65-F5344CB8AC3E}">
        <p14:creationId xmlns:p14="http://schemas.microsoft.com/office/powerpoint/2010/main" val="368401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D1EC-F3B9-4CF6-A75B-A9210770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3951"/>
          </a:xfrm>
        </p:spPr>
        <p:txBody>
          <a:bodyPr/>
          <a:lstStyle/>
          <a:p>
            <a:r>
              <a:rPr lang="tr-TR" dirty="0"/>
              <a:t>Fiziksel Şema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4567ED-830A-4D18-83D0-15E9F264D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152" y="1912257"/>
            <a:ext cx="10455027" cy="303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8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C39A-7D75-4879-AB1D-13612AEF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1197"/>
          </a:xfrm>
        </p:spPr>
        <p:txBody>
          <a:bodyPr/>
          <a:lstStyle/>
          <a:p>
            <a:r>
              <a:rPr lang="tr-TR" dirty="0"/>
              <a:t>PROJENİN arayüzleri ve genel görünümü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6492E4-A5BD-4738-B864-84CCFAFCE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1552" y="1239715"/>
            <a:ext cx="2872548" cy="55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8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C39A-7D75-4879-AB1D-13612AEF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1197"/>
          </a:xfrm>
        </p:spPr>
        <p:txBody>
          <a:bodyPr/>
          <a:lstStyle/>
          <a:p>
            <a:r>
              <a:rPr lang="tr-TR" dirty="0"/>
              <a:t>    PROJENİN arayüzleri ve genel görünümü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8EFEE2-70C8-440A-89F7-B6043DA8F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664" y="1510161"/>
            <a:ext cx="8675495" cy="47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C39A-7D75-4879-AB1D-13612AEF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1197"/>
          </a:xfrm>
        </p:spPr>
        <p:txBody>
          <a:bodyPr/>
          <a:lstStyle/>
          <a:p>
            <a:r>
              <a:rPr lang="tr-TR" dirty="0"/>
              <a:t>PROJENİN arayüzleri ve genel görünümü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A4DEC-A5DA-4AAC-B71C-5EC5C82F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3" y="1391257"/>
            <a:ext cx="63150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11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</TotalTime>
  <Words>195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Tw Cen MT</vt:lpstr>
      <vt:lpstr>Circuit</vt:lpstr>
      <vt:lpstr>       RMEN SOFT OTOPARK                     OTOMASYONU</vt:lpstr>
      <vt:lpstr>Projenin amacı</vt:lpstr>
      <vt:lpstr>Proje ekibi</vt:lpstr>
      <vt:lpstr>Kavramsal şema</vt:lpstr>
      <vt:lpstr>Mantıksal şema</vt:lpstr>
      <vt:lpstr>Fiziksel Şema</vt:lpstr>
      <vt:lpstr>PROJENİN arayüzleri ve genel görünümü</vt:lpstr>
      <vt:lpstr>    PROJENİN arayüzleri ve genel görünümü</vt:lpstr>
      <vt:lpstr>PROJENİN arayüzleri ve genel görünümü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RMEN SOFT OTOPARK                     OTOMASYONU</dc:title>
  <dc:creator>MERVE ERBAŞ</dc:creator>
  <cp:lastModifiedBy>Ramazan MEMİŞOĞLU</cp:lastModifiedBy>
  <cp:revision>7</cp:revision>
  <dcterms:created xsi:type="dcterms:W3CDTF">2018-04-07T10:24:36Z</dcterms:created>
  <dcterms:modified xsi:type="dcterms:W3CDTF">2018-04-07T20:35:29Z</dcterms:modified>
</cp:coreProperties>
</file>