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6" r:id="rId2"/>
    <p:sldId id="285" r:id="rId3"/>
    <p:sldId id="286" r:id="rId4"/>
    <p:sldId id="287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22AAC-76A1-45D9-929B-3A500B78533D}" type="datetimeFigureOut">
              <a:rPr lang="es-CL" smtClean="0"/>
              <a:t>16-12-2024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2FAFA-A213-479B-873E-DE48A4ACFEC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596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669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D6732-DF08-4442-A69E-2890CA1F2F21}" type="slidenum">
              <a:rPr kumimoji="0" lang="es-CL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L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90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8A57-AEEC-4464-B3C2-DCDD7625AB8D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220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2C51-CCE5-4E4E-B562-15682A15C3DF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69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F483-CE49-4C44-B4E1-6372F2D08A04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663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CCD4-780C-41DF-BF06-777173EFDEEB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168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BDFF-D5A3-46B1-98F2-1BB257860C91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825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EF73-6D63-4ED7-A166-942711098C6B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796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37EE-D15B-4E6F-B388-F44B9769E122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418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503-558A-4680-A00C-D1B9C07BADB8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771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C10B-C27E-462F-BCC1-B5EBAA7D286E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143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0DD6-8507-468F-A93F-66BD6B9C72D1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549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C4F6-18CC-4785-B351-29A3169A06D8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040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37368" y="0"/>
            <a:ext cx="12229368" cy="80288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02289"/>
            <a:ext cx="10515600" cy="618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7DF9B-7D3C-4A6D-9986-08978C4D1418}" type="datetime1">
              <a:rPr lang="es-ES_tradnl" smtClean="0"/>
              <a:pPr/>
              <a:t>16/12/2024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pPr/>
              <a:t>‹#›</a:t>
            </a:fld>
            <a:endParaRPr lang="es-ES_tradnl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348" y="89553"/>
            <a:ext cx="959005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9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74373151830877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ciencedirect.com/science/article/abs/pii/S095965261500661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2016141" y="3591697"/>
            <a:ext cx="77786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3710082" y="2158313"/>
            <a:ext cx="1" cy="12731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3998920" y="2494374"/>
            <a:ext cx="6040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Gungsuh" charset="-127"/>
                <a:cs typeface="Gungsuh" charset="-127"/>
              </a:rPr>
              <a:t>Tópicos de Especialidad Ciencia de Datos </a:t>
            </a:r>
            <a:endParaRPr kumimoji="0" lang="es-ES_tradnl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Gungsuh" charset="-127"/>
              <a:cs typeface="Gungsuh" charset="-127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016140" y="3722684"/>
            <a:ext cx="3965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600" b="1" dirty="0">
                <a:solidFill>
                  <a:prstClr val="white"/>
                </a:solidFill>
                <a:latin typeface="Calibri"/>
              </a:rPr>
              <a:t>Pablo </a:t>
            </a:r>
            <a:r>
              <a:rPr lang="es-ES_tradnl" sz="1600" b="1" dirty="0" err="1">
                <a:solidFill>
                  <a:prstClr val="white"/>
                </a:solidFill>
                <a:latin typeface="Calibri"/>
              </a:rPr>
              <a:t>Schwarzenberg</a:t>
            </a:r>
            <a:endParaRPr kumimoji="0" lang="es-ES_tradnl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Facultad de Ingeniería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Integrantes: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José Musante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Rodrigo Menares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Jeremy Diaz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1509987" y="6273226"/>
            <a:ext cx="9172026" cy="58477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1524001" y="5645445"/>
            <a:ext cx="915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Gungsuh" charset="-127"/>
                <a:cs typeface="Gungsuh" charset="-127"/>
              </a:rPr>
              <a:t>2024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Gungsuh" charset="-127"/>
              <a:cs typeface="Gungsuh" charset="-127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350" y="2158314"/>
            <a:ext cx="1279083" cy="1189591"/>
          </a:xfrm>
          <a:prstGeom prst="rect">
            <a:avLst/>
          </a:prstGeom>
        </p:spPr>
      </p:pic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52F6F5-E16D-F340-A90C-ABCF032D59B6}" type="slidenum">
              <a: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03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02FCD-A078-FB77-087D-E6D4FEBFD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40" y="100606"/>
            <a:ext cx="10124259" cy="664016"/>
          </a:xfrm>
        </p:spPr>
        <p:txBody>
          <a:bodyPr>
            <a:normAutofit/>
          </a:bodyPr>
          <a:lstStyle/>
          <a:p>
            <a:pPr algn="l"/>
            <a:r>
              <a:rPr lang="es-ES" sz="4000" dirty="0">
                <a:latin typeface="+mn-lt"/>
              </a:rPr>
              <a:t>Revisión </a:t>
            </a:r>
            <a:r>
              <a:rPr lang="es-ES" sz="4000" dirty="0" err="1">
                <a:latin typeface="+mn-lt"/>
              </a:rPr>
              <a:t>Bibliografica</a:t>
            </a:r>
            <a:r>
              <a:rPr lang="es-ES" sz="4000" dirty="0">
                <a:latin typeface="+mn-lt"/>
              </a:rPr>
              <a:t> </a:t>
            </a:r>
            <a:endParaRPr lang="es-CL" sz="4000" dirty="0">
              <a:latin typeface="+mn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4FB08E-B8D6-1D2E-4C15-D69D249C0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040" y="1709031"/>
            <a:ext cx="10672354" cy="3261321"/>
          </a:xfrm>
        </p:spPr>
        <p:txBody>
          <a:bodyPr>
            <a:norm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00000"/>
                </a:solidFill>
                <a:effectLst/>
              </a:rPr>
              <a:t>Estimando el consumo de energía por medio de machine 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</a:rPr>
              <a:t>learning</a:t>
            </a:r>
            <a:endParaRPr lang="es-ES" b="0" i="0" u="none" strike="noStrike" dirty="0">
              <a:solidFill>
                <a:srgbClr val="000000"/>
              </a:solidFill>
              <a:effectLst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hlinkClick r:id="rId3"/>
              </a:rPr>
              <a:t>https://www.sciencedirect.com/science/article/pii/S0743731518308773</a:t>
            </a:r>
            <a:endParaRPr lang="es-ES" b="0" i="0" u="none" strike="noStrike" dirty="0">
              <a:solidFill>
                <a:srgbClr val="000000"/>
              </a:solidFill>
              <a:effectLst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00000"/>
                </a:solidFill>
                <a:effectLst/>
              </a:rPr>
              <a:t>Consumo y energía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hlinkClick r:id="rId4"/>
              </a:rPr>
              <a:t>https://www.sciencedirect.com/science/article/abs/pii/S0959652615006617</a:t>
            </a:r>
            <a:endParaRPr lang="es-ES" dirty="0">
              <a:solidFill>
                <a:srgbClr val="000000"/>
              </a:solidFill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6BE254-0560-BFC8-9AE3-9EAF84EF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1792" y="6347299"/>
            <a:ext cx="2743200" cy="365125"/>
          </a:xfrm>
        </p:spPr>
        <p:txBody>
          <a:bodyPr/>
          <a:lstStyle/>
          <a:p>
            <a:fld id="{3352F6F5-E16D-F340-A90C-ABCF032D59B6}" type="slidenum">
              <a:rPr lang="es-ES_tradnl" smtClean="0"/>
              <a:pPr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405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586C-BECF-FCBF-8D97-9100DA3A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Análisis de datos</a:t>
            </a:r>
            <a:endParaRPr lang="es-CL" dirty="0"/>
          </a:p>
        </p:txBody>
      </p:sp>
      <p:pic>
        <p:nvPicPr>
          <p:cNvPr id="6" name="Content Placeholder 5" descr="A graph with different colored lines">
            <a:extLst>
              <a:ext uri="{FF2B5EF4-FFF2-40B4-BE49-F238E27FC236}">
                <a16:creationId xmlns:a16="http://schemas.microsoft.com/office/drawing/2014/main" id="{B749E3A4-07CE-8269-44A0-408387A05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02" y="1203325"/>
            <a:ext cx="8289396" cy="49736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1C9AF-DE96-3B1B-E749-37650D64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476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B741-CA8E-ACC4-B8D5-299FF6BD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Experimentos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CB07-0926-B1F3-FF1F-FD17BA98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416"/>
            <a:ext cx="10515600" cy="5090547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B10CF-9D60-40E5-2377-2195855C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pPr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0988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77</Words>
  <Application>Microsoft Office PowerPoint</Application>
  <PresentationFormat>Widescreen</PresentationFormat>
  <Paragraphs>24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Tema de Office</vt:lpstr>
      <vt:lpstr>PowerPoint Presentation</vt:lpstr>
      <vt:lpstr>Revisión Bibliografica </vt:lpstr>
      <vt:lpstr>Análisis de datos</vt:lpstr>
      <vt:lpstr>Experimentos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MUSANTE  JIMENEZ, JOSE MIGUEL</dc:creator>
  <cp:lastModifiedBy>MUSANTE  JIMENEZ, JOSE MIGUEL</cp:lastModifiedBy>
  <cp:revision>6</cp:revision>
  <dcterms:created xsi:type="dcterms:W3CDTF">2024-12-16T22:25:19Z</dcterms:created>
  <dcterms:modified xsi:type="dcterms:W3CDTF">2024-12-16T22:36:35Z</dcterms:modified>
</cp:coreProperties>
</file>