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1/25/2021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lab-40.labs.cognitiveclass.ai/user/rodrigonunes/lab?d=grading.labs.cognitiveclass.a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648" y="126876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Analyzing</a:t>
            </a:r>
            <a:r>
              <a:rPr lang="pt-BR" dirty="0" smtClean="0"/>
              <a:t> São </a:t>
            </a:r>
            <a:r>
              <a:rPr lang="pt-BR" dirty="0" smtClean="0"/>
              <a:t>P</a:t>
            </a:r>
            <a:r>
              <a:rPr lang="pt-BR" dirty="0" smtClean="0"/>
              <a:t>aulo data </a:t>
            </a:r>
            <a:r>
              <a:rPr lang="pt-BR" dirty="0" err="1" smtClean="0"/>
              <a:t>and</a:t>
            </a:r>
            <a:r>
              <a:rPr lang="pt-BR" dirty="0" smtClean="0"/>
              <a:t> open a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restaurant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city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48064" y="5229200"/>
            <a:ext cx="1889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Rodrigo </a:t>
            </a:r>
            <a:r>
              <a:rPr lang="pt-BR" dirty="0" err="1" smtClean="0"/>
              <a:t>Mendrico</a:t>
            </a:r>
            <a:endParaRPr lang="pt-BR" dirty="0" smtClean="0"/>
          </a:p>
          <a:p>
            <a:r>
              <a:rPr lang="pt-BR" dirty="0" smtClean="0"/>
              <a:t>01/2021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80870"/>
          </a:xfrm>
        </p:spPr>
        <p:txBody>
          <a:bodyPr>
            <a:normAutofit/>
          </a:bodyPr>
          <a:lstStyle/>
          <a:p>
            <a:r>
              <a:rPr lang="pt-BR" dirty="0" err="1" smtClean="0"/>
              <a:t>Analyzing</a:t>
            </a:r>
            <a:r>
              <a:rPr lang="pt-BR" dirty="0" smtClean="0"/>
              <a:t> </a:t>
            </a:r>
            <a:r>
              <a:rPr lang="pt-BR" dirty="0" err="1" smtClean="0"/>
              <a:t>income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5400600" cy="253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475656" y="501317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able</a:t>
            </a:r>
            <a:r>
              <a:rPr lang="pt-BR" dirty="0" smtClean="0"/>
              <a:t> to </a:t>
            </a:r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regions</a:t>
            </a:r>
            <a:r>
              <a:rPr lang="pt-BR" dirty="0" smtClean="0"/>
              <a:t>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population</a:t>
            </a:r>
            <a:r>
              <a:rPr lang="pt-BR" dirty="0" smtClean="0"/>
              <a:t> </a:t>
            </a:r>
            <a:r>
              <a:rPr lang="pt-BR" dirty="0" err="1" smtClean="0"/>
              <a:t>has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larger</a:t>
            </a:r>
            <a:r>
              <a:rPr lang="pt-BR" dirty="0" smtClean="0"/>
              <a:t> </a:t>
            </a:r>
            <a:r>
              <a:rPr lang="pt-BR" dirty="0" err="1" smtClean="0"/>
              <a:t>income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>
            <a:normAutofit/>
          </a:bodyPr>
          <a:lstStyle/>
          <a:p>
            <a:r>
              <a:rPr lang="pt-BR" dirty="0" err="1" smtClean="0"/>
              <a:t>Education</a:t>
            </a:r>
            <a:r>
              <a:rPr lang="pt-BR" dirty="0" smtClean="0"/>
              <a:t> Data </a:t>
            </a:r>
            <a:r>
              <a:rPr lang="pt-BR" dirty="0" err="1" smtClean="0"/>
              <a:t>Clustering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6774160" cy="296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475656" y="501317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able</a:t>
            </a:r>
            <a:r>
              <a:rPr lang="pt-BR" dirty="0" smtClean="0"/>
              <a:t> to </a:t>
            </a:r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regions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higher</a:t>
            </a:r>
            <a:r>
              <a:rPr lang="pt-BR" dirty="0" smtClean="0"/>
              <a:t> </a:t>
            </a:r>
            <a:r>
              <a:rPr lang="pt-BR" dirty="0" err="1" smtClean="0"/>
              <a:t>education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Houses</a:t>
            </a:r>
            <a:r>
              <a:rPr lang="pt-BR" dirty="0" smtClean="0"/>
              <a:t> </a:t>
            </a:r>
            <a:r>
              <a:rPr lang="pt-BR" dirty="0" err="1" smtClean="0"/>
              <a:t>Building</a:t>
            </a:r>
            <a:r>
              <a:rPr lang="pt-BR" dirty="0" smtClean="0"/>
              <a:t> Cluster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6872"/>
            <a:ext cx="5760640" cy="251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475656" y="501317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able</a:t>
            </a:r>
            <a:r>
              <a:rPr lang="pt-BR" dirty="0" smtClean="0"/>
              <a:t> to </a:t>
            </a:r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regions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more </a:t>
            </a:r>
            <a:r>
              <a:rPr lang="pt-BR" dirty="0" err="1" smtClean="0"/>
              <a:t>investment</a:t>
            </a:r>
            <a:r>
              <a:rPr lang="pt-BR" dirty="0" smtClean="0"/>
              <a:t>. </a:t>
            </a:r>
            <a:r>
              <a:rPr lang="pt-BR" dirty="0" smtClean="0"/>
              <a:t> </a:t>
            </a:r>
            <a:r>
              <a:rPr lang="pt-BR" dirty="0" err="1" smtClean="0"/>
              <a:t>Besides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regions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more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houses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more </a:t>
            </a:r>
            <a:r>
              <a:rPr lang="pt-BR" dirty="0" err="1" smtClean="0"/>
              <a:t>demand</a:t>
            </a:r>
            <a:r>
              <a:rPr lang="pt-BR" dirty="0" smtClean="0"/>
              <a:t> for </a:t>
            </a:r>
            <a:r>
              <a:rPr lang="pt-BR" dirty="0" err="1" smtClean="0"/>
              <a:t>customers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371703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this methodology, we can conclude therefore that we could open a new Italian Restaurant on </a:t>
            </a:r>
            <a:r>
              <a:rPr lang="en-US" dirty="0" err="1" smtClean="0"/>
              <a:t>Itaim</a:t>
            </a:r>
            <a:r>
              <a:rPr lang="en-US" dirty="0" smtClean="0"/>
              <a:t> </a:t>
            </a:r>
            <a:r>
              <a:rPr lang="en-US" dirty="0" err="1" smtClean="0"/>
              <a:t>Bibi</a:t>
            </a:r>
            <a:r>
              <a:rPr lang="en-US" dirty="0" smtClean="0"/>
              <a:t>, a new Vegan restaurant on </a:t>
            </a:r>
            <a:r>
              <a:rPr lang="en-US" dirty="0" err="1" smtClean="0"/>
              <a:t>Saude</a:t>
            </a:r>
            <a:r>
              <a:rPr lang="en-US" dirty="0" smtClean="0"/>
              <a:t> or a new Brazilian restaurant on </a:t>
            </a:r>
            <a:r>
              <a:rPr lang="en-US" dirty="0" err="1" smtClean="0"/>
              <a:t>Moema</a:t>
            </a:r>
            <a:r>
              <a:rPr lang="en-US" dirty="0" smtClean="0"/>
              <a:t> neighborhood.</a:t>
            </a:r>
            <a:r>
              <a:rPr lang="en-US" dirty="0" smtClean="0">
                <a:hlinkClick r:id="rId2"/>
              </a:rPr>
              <a:t>¶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63688" y="2420888"/>
            <a:ext cx="528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Foursquare</a:t>
            </a:r>
            <a:r>
              <a:rPr lang="pt-BR" dirty="0" smtClean="0"/>
              <a:t> data for </a:t>
            </a:r>
            <a:r>
              <a:rPr lang="pt-BR" dirty="0" err="1" smtClean="0"/>
              <a:t>categories</a:t>
            </a:r>
            <a:r>
              <a:rPr lang="pt-BR" dirty="0" smtClean="0"/>
              <a:t> in </a:t>
            </a:r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 smtClean="0"/>
              <a:t>neighborhood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Income</a:t>
            </a:r>
            <a:r>
              <a:rPr lang="pt-BR" dirty="0" smtClean="0"/>
              <a:t> data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</a:t>
            </a:r>
            <a:r>
              <a:rPr lang="pt-BR" dirty="0" err="1" smtClean="0"/>
              <a:t>ouses</a:t>
            </a:r>
            <a:r>
              <a:rPr lang="pt-BR" dirty="0" smtClean="0"/>
              <a:t> </a:t>
            </a:r>
            <a:r>
              <a:rPr lang="pt-BR" dirty="0" err="1" smtClean="0"/>
              <a:t>building</a:t>
            </a:r>
            <a:r>
              <a:rPr lang="pt-BR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31640" y="191683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analyzed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 data: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</TotalTime>
  <Words>129</Words>
  <Application>Microsoft Office PowerPoint</Application>
  <PresentationFormat>Apresentação na tela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Solstice</vt:lpstr>
      <vt:lpstr>Analyzing São Paulo data and open a new restaurant in the city</vt:lpstr>
      <vt:lpstr>Analyzing income</vt:lpstr>
      <vt:lpstr>Education Data Clustering</vt:lpstr>
      <vt:lpstr>Houses Building Cluster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São paulo data and open a new restaurant in the city</dc:title>
  <dc:creator>Rodrigo</dc:creator>
  <cp:lastModifiedBy>Rodrigo</cp:lastModifiedBy>
  <cp:revision>2</cp:revision>
  <dcterms:created xsi:type="dcterms:W3CDTF">2021-01-25T05:01:42Z</dcterms:created>
  <dcterms:modified xsi:type="dcterms:W3CDTF">2021-01-25T05:15:40Z</dcterms:modified>
</cp:coreProperties>
</file>