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3" r:id="rId5"/>
    <p:sldId id="259" r:id="rId6"/>
    <p:sldId id="258" r:id="rId7"/>
    <p:sldId id="257" r:id="rId8"/>
    <p:sldId id="266" r:id="rId9"/>
    <p:sldId id="265" r:id="rId10"/>
    <p:sldId id="260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1/25/2021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lab-40.labs.cognitiveclass.ai/user/rodrigonunes/lab?d=grading.labs.cognitiveclass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feitura.sp.gov.b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1640" y="220486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 smtClean="0"/>
              <a:t>Analyzing</a:t>
            </a:r>
            <a:r>
              <a:rPr lang="pt-BR" dirty="0" smtClean="0"/>
              <a:t> São Paulo data </a:t>
            </a:r>
            <a:r>
              <a:rPr lang="pt-BR" dirty="0" err="1" smtClean="0"/>
              <a:t>and</a:t>
            </a:r>
            <a:r>
              <a:rPr lang="pt-BR" dirty="0" smtClean="0"/>
              <a:t> open a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restaurant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city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48064" y="5229200"/>
            <a:ext cx="1889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Rodrigo </a:t>
            </a:r>
            <a:r>
              <a:rPr lang="pt-BR" dirty="0" err="1" smtClean="0"/>
              <a:t>Mendrico</a:t>
            </a:r>
            <a:endParaRPr lang="pt-BR" dirty="0" smtClean="0"/>
          </a:p>
          <a:p>
            <a:r>
              <a:rPr lang="pt-BR" dirty="0" smtClean="0"/>
              <a:t>01/2021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52878"/>
          </a:xfrm>
        </p:spPr>
        <p:txBody>
          <a:bodyPr>
            <a:normAutofit/>
          </a:bodyPr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2936"/>
            <a:ext cx="8964488" cy="153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4509119"/>
            <a:ext cx="2520280" cy="137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509119"/>
            <a:ext cx="198355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4509119"/>
            <a:ext cx="199727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475656" y="1916832"/>
            <a:ext cx="76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Results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restaurants</a:t>
            </a:r>
            <a:r>
              <a:rPr lang="pt-BR" dirty="0" smtClean="0"/>
              <a:t> </a:t>
            </a:r>
            <a:r>
              <a:rPr lang="pt-BR" dirty="0" err="1" smtClean="0"/>
              <a:t>according</a:t>
            </a:r>
            <a:r>
              <a:rPr lang="pt-BR" dirty="0" smtClean="0"/>
              <a:t> Moema, Itaim Bibi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Saude</a:t>
            </a:r>
            <a:r>
              <a:rPr lang="pt-BR" dirty="0" smtClean="0"/>
              <a:t> </a:t>
            </a:r>
            <a:r>
              <a:rPr lang="pt-BR" dirty="0" err="1" smtClean="0"/>
              <a:t>Neighborhood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Conclusion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371703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this methodology, we can conclude therefore that we could open a new Italian Restaurant on </a:t>
            </a:r>
            <a:r>
              <a:rPr lang="en-US" dirty="0" err="1" smtClean="0"/>
              <a:t>Itaim</a:t>
            </a:r>
            <a:r>
              <a:rPr lang="en-US" dirty="0" smtClean="0"/>
              <a:t> </a:t>
            </a:r>
            <a:r>
              <a:rPr lang="en-US" dirty="0" err="1" smtClean="0"/>
              <a:t>Bibi</a:t>
            </a:r>
            <a:r>
              <a:rPr lang="en-US" dirty="0" smtClean="0"/>
              <a:t>, a new Vegan restaurant on </a:t>
            </a:r>
            <a:r>
              <a:rPr lang="en-US" dirty="0" err="1" smtClean="0"/>
              <a:t>Saude</a:t>
            </a:r>
            <a:r>
              <a:rPr lang="en-US" dirty="0" smtClean="0"/>
              <a:t> or a new Brazilian restaurant on </a:t>
            </a:r>
            <a:r>
              <a:rPr lang="en-US" dirty="0" err="1" smtClean="0"/>
              <a:t>Moema</a:t>
            </a:r>
            <a:r>
              <a:rPr lang="en-US" dirty="0" smtClean="0"/>
              <a:t> neighborhood.</a:t>
            </a:r>
            <a:r>
              <a:rPr lang="en-US" dirty="0" smtClean="0">
                <a:hlinkClick r:id="rId2"/>
              </a:rPr>
              <a:t>¶</a:t>
            </a:r>
            <a:endParaRPr lang="en-US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2420888"/>
            <a:ext cx="528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Foursquare</a:t>
            </a:r>
            <a:r>
              <a:rPr lang="pt-BR" dirty="0" smtClean="0"/>
              <a:t> data for </a:t>
            </a:r>
            <a:r>
              <a:rPr lang="pt-BR" dirty="0" err="1" smtClean="0"/>
              <a:t>categories</a:t>
            </a:r>
            <a:r>
              <a:rPr lang="pt-BR" dirty="0" smtClean="0"/>
              <a:t> in </a:t>
            </a:r>
            <a:r>
              <a:rPr lang="pt-BR" dirty="0" err="1" smtClean="0"/>
              <a:t>each</a:t>
            </a:r>
            <a:r>
              <a:rPr lang="pt-BR" dirty="0" smtClean="0"/>
              <a:t> </a:t>
            </a:r>
            <a:r>
              <a:rPr lang="pt-BR" dirty="0" err="1" smtClean="0"/>
              <a:t>neighborhood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Income</a:t>
            </a:r>
            <a:r>
              <a:rPr lang="pt-BR" dirty="0" smtClean="0"/>
              <a:t> data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houses</a:t>
            </a:r>
            <a:r>
              <a:rPr lang="pt-BR" dirty="0" smtClean="0"/>
              <a:t> </a:t>
            </a:r>
            <a:r>
              <a:rPr lang="pt-BR" dirty="0" err="1" smtClean="0"/>
              <a:t>building</a:t>
            </a:r>
            <a:r>
              <a:rPr lang="pt-BR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331640" y="191683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analyzed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data: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31640" y="332656"/>
            <a:ext cx="5904656" cy="72008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Introdution</a:t>
            </a:r>
            <a:endParaRPr kumimoji="0" lang="pt-B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03648" y="1556792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The </a:t>
            </a:r>
            <a:r>
              <a:rPr lang="en-US" dirty="0" smtClean="0"/>
              <a:t>idea is to help a new investment company to discover where is the best place and the best type of restaurant to open in the city of Sao </a:t>
            </a:r>
            <a:r>
              <a:rPr lang="en-US" dirty="0" err="1" smtClean="0"/>
              <a:t>Paulo,Brazil</a:t>
            </a:r>
            <a:r>
              <a:rPr lang="en-US" dirty="0" smtClean="0"/>
              <a:t>.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/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I </a:t>
            </a:r>
            <a:r>
              <a:rPr lang="en-US" dirty="0" smtClean="0"/>
              <a:t>will use the foursquare to check how other restaurants are graded and how they are </a:t>
            </a:r>
            <a:r>
              <a:rPr lang="en-US" dirty="0" err="1" smtClean="0"/>
              <a:t>distibuted</a:t>
            </a:r>
            <a:r>
              <a:rPr lang="en-US" dirty="0" smtClean="0"/>
              <a:t> among the Sao Paulo city´s neighborhood among with other data from city´s </a:t>
            </a:r>
            <a:r>
              <a:rPr lang="en-US" dirty="0" err="1" smtClean="0"/>
              <a:t>oficial</a:t>
            </a:r>
            <a:r>
              <a:rPr lang="en-US" dirty="0" smtClean="0"/>
              <a:t> site. I will </a:t>
            </a:r>
            <a:r>
              <a:rPr lang="en-US" dirty="0" err="1" smtClean="0"/>
              <a:t>will</a:t>
            </a:r>
            <a:r>
              <a:rPr lang="en-US" dirty="0" smtClean="0"/>
              <a:t> check for opportunities identifying the type of restaurants and where are the best neighborhoods to apply.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31640" y="332656"/>
            <a:ext cx="5904656" cy="72008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</a:t>
            </a:r>
            <a:endParaRPr kumimoji="0" lang="pt-B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03648" y="1556792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Foursquare </a:t>
            </a:r>
            <a:r>
              <a:rPr lang="en-US" dirty="0" smtClean="0"/>
              <a:t>to check how other restaurants are graded and how they are </a:t>
            </a:r>
            <a:r>
              <a:rPr lang="en-US" dirty="0" err="1" smtClean="0"/>
              <a:t>distibuted</a:t>
            </a:r>
            <a:r>
              <a:rPr lang="en-US" dirty="0" smtClean="0"/>
              <a:t> among the Sao Paulo city´s neighborhood.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>
              <a:buFont typeface="Wingdings"/>
              <a:buChar char="è"/>
            </a:pPr>
            <a:r>
              <a:rPr lang="en-US" dirty="0" smtClean="0"/>
              <a:t>Economic and Educational data from </a:t>
            </a:r>
            <a:r>
              <a:rPr lang="en-US" dirty="0" smtClean="0"/>
              <a:t>Sao Paulo City official site </a:t>
            </a:r>
            <a:r>
              <a:rPr lang="en-US" dirty="0" smtClean="0">
                <a:hlinkClick r:id="rId2"/>
              </a:rPr>
              <a:t>https://www.prefeitura.sp.gov.br/</a:t>
            </a:r>
            <a:r>
              <a:rPr lang="en-US" dirty="0" smtClean="0"/>
              <a:t>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Geopy</a:t>
            </a:r>
            <a:r>
              <a:rPr lang="en-US" dirty="0" smtClean="0">
                <a:sym typeface="Wingdings" pitchFamily="2" charset="2"/>
              </a:rPr>
              <a:t> coordinates to plot maps 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31640" y="332656"/>
            <a:ext cx="5904656" cy="72008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Methodology</a:t>
            </a:r>
            <a:endParaRPr kumimoji="0" lang="pt-BR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03648" y="155679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buFont typeface="Wingdings"/>
              <a:buChar char="è"/>
            </a:pPr>
            <a:r>
              <a:rPr lang="en-US" dirty="0" smtClean="0"/>
              <a:t>Use clustering k-means that is a unsupervised machine learning algorithm.</a:t>
            </a:r>
          </a:p>
          <a:p>
            <a:pPr fontAlgn="base">
              <a:lnSpc>
                <a:spcPct val="150000"/>
              </a:lnSpc>
              <a:buFont typeface="Wingdings"/>
              <a:buChar char="è"/>
            </a:pPr>
            <a:r>
              <a:rPr lang="en-US" dirty="0" smtClean="0"/>
              <a:t>Data source with unlabeled data</a:t>
            </a:r>
          </a:p>
          <a:p>
            <a:pPr fontAlgn="base">
              <a:lnSpc>
                <a:spcPct val="150000"/>
              </a:lnSpc>
              <a:buFont typeface="Wingdings"/>
              <a:buChar char="è"/>
            </a:pPr>
            <a:r>
              <a:rPr lang="en-US" dirty="0" smtClean="0"/>
              <a:t>Make easy to analyze data distribution</a:t>
            </a:r>
            <a:endParaRPr lang="en-US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475656" y="3789040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 smtClean="0"/>
              <a:t>We grouped restaurant by type and therefore we check where is the region with less restaurants in that type. We considered the 3</a:t>
            </a:r>
            <a:r>
              <a:rPr lang="en-US" baseline="30000" dirty="0" smtClean="0"/>
              <a:t>rd</a:t>
            </a:r>
            <a:r>
              <a:rPr lang="en-US" dirty="0" smtClean="0"/>
              <a:t> type that is a type or restaurant with less concurrency and that is already implemented in that area successfully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80870"/>
          </a:xfrm>
        </p:spPr>
        <p:txBody>
          <a:bodyPr>
            <a:normAutofit/>
          </a:bodyPr>
          <a:lstStyle/>
          <a:p>
            <a:r>
              <a:rPr lang="pt-BR" dirty="0" err="1" smtClean="0"/>
              <a:t>Analyzing</a:t>
            </a:r>
            <a:r>
              <a:rPr lang="pt-BR" dirty="0" smtClean="0"/>
              <a:t> </a:t>
            </a:r>
            <a:r>
              <a:rPr lang="pt-BR" dirty="0" err="1" smtClean="0"/>
              <a:t>income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060848"/>
            <a:ext cx="5400600" cy="253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1475656" y="50131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able</a:t>
            </a:r>
            <a:r>
              <a:rPr lang="pt-BR" dirty="0" smtClean="0"/>
              <a:t> to </a:t>
            </a:r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population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larger</a:t>
            </a:r>
            <a:r>
              <a:rPr lang="pt-BR" dirty="0" smtClean="0"/>
              <a:t> </a:t>
            </a:r>
            <a:r>
              <a:rPr lang="pt-BR" dirty="0" err="1" smtClean="0"/>
              <a:t>income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>
            <a:normAutofit/>
          </a:bodyPr>
          <a:lstStyle/>
          <a:p>
            <a:r>
              <a:rPr lang="pt-BR" dirty="0" err="1" smtClean="0"/>
              <a:t>Education</a:t>
            </a:r>
            <a:r>
              <a:rPr lang="pt-BR" dirty="0" smtClean="0"/>
              <a:t> Data </a:t>
            </a:r>
            <a:r>
              <a:rPr lang="pt-BR" dirty="0" err="1" smtClean="0"/>
              <a:t>Clustering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6774160" cy="296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475656" y="501317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able</a:t>
            </a:r>
            <a:r>
              <a:rPr lang="pt-BR" dirty="0" smtClean="0"/>
              <a:t> to </a:t>
            </a:r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higher</a:t>
            </a:r>
            <a:r>
              <a:rPr lang="pt-BR" dirty="0" smtClean="0"/>
              <a:t> </a:t>
            </a:r>
            <a:r>
              <a:rPr lang="pt-BR" dirty="0" err="1" smtClean="0"/>
              <a:t>education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Houses</a:t>
            </a:r>
            <a:r>
              <a:rPr lang="pt-BR" dirty="0" smtClean="0"/>
              <a:t> </a:t>
            </a:r>
            <a:r>
              <a:rPr lang="pt-BR" dirty="0" err="1" smtClean="0"/>
              <a:t>Building</a:t>
            </a:r>
            <a:r>
              <a:rPr lang="pt-BR" dirty="0" smtClean="0"/>
              <a:t> Cluster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5760640" cy="251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475656" y="5013176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able</a:t>
            </a:r>
            <a:r>
              <a:rPr lang="pt-BR" dirty="0" smtClean="0"/>
              <a:t> to </a:t>
            </a:r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more </a:t>
            </a:r>
            <a:r>
              <a:rPr lang="pt-BR" dirty="0" err="1" smtClean="0"/>
              <a:t>investment</a:t>
            </a:r>
            <a:r>
              <a:rPr lang="pt-BR" dirty="0" smtClean="0"/>
              <a:t>.  </a:t>
            </a:r>
            <a:r>
              <a:rPr lang="pt-BR" dirty="0" err="1" smtClean="0"/>
              <a:t>Besides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regions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more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houses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more </a:t>
            </a:r>
            <a:r>
              <a:rPr lang="pt-BR" dirty="0" err="1" smtClean="0"/>
              <a:t>demand</a:t>
            </a:r>
            <a:r>
              <a:rPr lang="pt-BR" dirty="0" smtClean="0"/>
              <a:t> for </a:t>
            </a:r>
            <a:r>
              <a:rPr lang="pt-BR" dirty="0" err="1" smtClean="0"/>
              <a:t>customers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>
            <a:normAutofit/>
          </a:bodyPr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5"/>
            <a:ext cx="5760640" cy="494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>
            <a:normAutofit/>
          </a:bodyPr>
          <a:lstStyle/>
          <a:p>
            <a:r>
              <a:rPr lang="pt-BR" dirty="0" err="1" smtClean="0"/>
              <a:t>Results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1" y="1484784"/>
            <a:ext cx="6729241" cy="450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</TotalTime>
  <Words>330</Words>
  <Application>Microsoft Office PowerPoint</Application>
  <PresentationFormat>Apresentação na tela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Solstice</vt:lpstr>
      <vt:lpstr>Analyzing São Paulo data and open a new restaurant in the city</vt:lpstr>
      <vt:lpstr>Slide 2</vt:lpstr>
      <vt:lpstr>Slide 3</vt:lpstr>
      <vt:lpstr>Slide 4</vt:lpstr>
      <vt:lpstr>Analyzing income</vt:lpstr>
      <vt:lpstr>Education Data Clustering</vt:lpstr>
      <vt:lpstr>Houses Building Cluster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São paulo data and open a new restaurant in the city</dc:title>
  <dc:creator>Rodrigo</dc:creator>
  <cp:lastModifiedBy>Rodrigo</cp:lastModifiedBy>
  <cp:revision>6</cp:revision>
  <dcterms:created xsi:type="dcterms:W3CDTF">2021-01-25T05:01:42Z</dcterms:created>
  <dcterms:modified xsi:type="dcterms:W3CDTF">2021-01-25T05:50:38Z</dcterms:modified>
</cp:coreProperties>
</file>