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2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5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3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2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5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511E-EC20-4084-B062-81BF28CB675A}" type="datetimeFigureOut">
              <a:rPr lang="fr-FR" smtClean="0"/>
              <a:t>08/06/2018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B217-25BD-4807-AFD3-AF80D03BC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72312" y="1815021"/>
            <a:ext cx="1625601" cy="2424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9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Etudiant</dc:creator>
  <cp:lastModifiedBy>Etudiant</cp:lastModifiedBy>
  <cp:revision>9</cp:revision>
  <dcterms:created xsi:type="dcterms:W3CDTF">2018-06-08T09:21:40Z</dcterms:created>
  <dcterms:modified xsi:type="dcterms:W3CDTF">2018-06-08T15:36:03Z</dcterms:modified>
</cp:coreProperties>
</file>