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547-222C-4363-BBB7-87454E7DEC27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6EC5-2741-4E21-9A3E-FB8157C134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547-222C-4363-BBB7-87454E7DEC27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6EC5-2741-4E21-9A3E-FB8157C134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2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547-222C-4363-BBB7-87454E7DEC27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6EC5-2741-4E21-9A3E-FB8157C134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4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547-222C-4363-BBB7-87454E7DEC27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6EC5-2741-4E21-9A3E-FB8157C134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4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547-222C-4363-BBB7-87454E7DEC27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6EC5-2741-4E21-9A3E-FB8157C134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547-222C-4363-BBB7-87454E7DEC27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6EC5-2741-4E21-9A3E-FB8157C134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1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547-222C-4363-BBB7-87454E7DEC27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6EC5-2741-4E21-9A3E-FB8157C134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7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547-222C-4363-BBB7-87454E7DEC27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6EC5-2741-4E21-9A3E-FB8157C134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9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547-222C-4363-BBB7-87454E7DEC27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6EC5-2741-4E21-9A3E-FB8157C134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38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547-222C-4363-BBB7-87454E7DEC27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6EC5-2741-4E21-9A3E-FB8157C134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6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547-222C-4363-BBB7-87454E7DEC27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6EC5-2741-4E21-9A3E-FB8157C134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23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C547-222C-4363-BBB7-87454E7DEC27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6EC5-2741-4E21-9A3E-FB8157C134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8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Spatial</a:t>
            </a:r>
            <a:r>
              <a:rPr lang="de-DE" dirty="0"/>
              <a:t> Graph-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Trade Transaction Simulation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643658"/>
            <a:ext cx="9144000" cy="1655762"/>
          </a:xfrm>
        </p:spPr>
        <p:txBody>
          <a:bodyPr/>
          <a:lstStyle/>
          <a:p>
            <a:r>
              <a:rPr lang="de-DE" dirty="0"/>
              <a:t>Oliver B.	Manuel B.	Renato 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0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Simulate</a:t>
            </a:r>
            <a:r>
              <a:rPr lang="de-DE" dirty="0"/>
              <a:t> simple </a:t>
            </a:r>
            <a:r>
              <a:rPr lang="de-DE" dirty="0" err="1"/>
              <a:t>trading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12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Realization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resource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pPr>
              <a:lnSpc>
                <a:spcPct val="150000"/>
              </a:lnSpc>
            </a:pPr>
            <a:r>
              <a:rPr lang="de-DE" dirty="0"/>
              <a:t>Resources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unevenly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survive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Spatial Graph-Based Social Trade Transaction Simulation</vt:lpstr>
      <vt:lpstr>Goal</vt:lpstr>
      <vt:lpstr>Realization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Graph-Based Social Trade Transaction Simulation</dc:title>
  <dc:creator>gLjDB7POR5@student.ethz.ch</dc:creator>
  <cp:lastModifiedBy>gLjDB7POR5@student.ethz.ch</cp:lastModifiedBy>
  <cp:revision>4</cp:revision>
  <dcterms:created xsi:type="dcterms:W3CDTF">2017-04-07T12:50:21Z</dcterms:created>
  <dcterms:modified xsi:type="dcterms:W3CDTF">2017-04-07T13:41:40Z</dcterms:modified>
</cp:coreProperties>
</file>