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75" r:id="rId3"/>
    <p:sldId id="276" r:id="rId4"/>
    <p:sldId id="293" r:id="rId5"/>
    <p:sldId id="294" r:id="rId6"/>
    <p:sldId id="296" r:id="rId7"/>
    <p:sldId id="270" r:id="rId8"/>
    <p:sldId id="289" r:id="rId9"/>
    <p:sldId id="290" r:id="rId10"/>
    <p:sldId id="292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A4"/>
    <a:srgbClr val="CC2B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09"/>
  </p:normalViewPr>
  <p:slideViewPr>
    <p:cSldViewPr snapToGrid="0">
      <p:cViewPr varScale="1">
        <p:scale>
          <a:sx n="59" d="100"/>
          <a:sy n="5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E782-559B-1145-BB8F-F00F2288B1D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70CA-A689-E843-AD52-5ABA0D52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70CA-A689-E843-AD52-5ABA0D5243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3246-0C62-5D41-B9C6-91073FF18CC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3652-5D1B-8B44-B0BB-D13311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The story of the NBA logo | Logo Design Love">
            <a:extLst>
              <a:ext uri="{FF2B5EF4-FFF2-40B4-BE49-F238E27FC236}">
                <a16:creationId xmlns:a16="http://schemas.microsoft.com/office/drawing/2014/main" id="{5E6778DF-C044-D590-AC2D-5E7326A8FB3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2" t="15069" r="41457" b="75764"/>
          <a:stretch/>
        </p:blipFill>
        <p:spPr bwMode="auto">
          <a:xfrm>
            <a:off x="1644072" y="4144120"/>
            <a:ext cx="3703783" cy="2272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story of the NBA logo | Logo Design Love">
            <a:extLst>
              <a:ext uri="{FF2B5EF4-FFF2-40B4-BE49-F238E27FC236}">
                <a16:creationId xmlns:a16="http://schemas.microsoft.com/office/drawing/2014/main" id="{BDF22E5A-2857-B2FE-B38D-676051D5818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98584" y="733878"/>
            <a:ext cx="6480000" cy="2932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story of the NBA logo | Logo Design Love">
            <a:extLst>
              <a:ext uri="{FF2B5EF4-FFF2-40B4-BE49-F238E27FC236}">
                <a16:creationId xmlns:a16="http://schemas.microsoft.com/office/drawing/2014/main" id="{47D7BF37-A138-073B-C7CE-EE7CC763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7662862" y="0"/>
            <a:ext cx="45291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story of the NBA logo | Logo Design Love">
            <a:extLst>
              <a:ext uri="{FF2B5EF4-FFF2-40B4-BE49-F238E27FC236}">
                <a16:creationId xmlns:a16="http://schemas.microsoft.com/office/drawing/2014/main" id="{66C32491-2C3E-12EE-1B41-8ED390503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7081284" y="0"/>
            <a:ext cx="5815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C0421-C01A-7C79-CBA7-990E03071D24}"/>
              </a:ext>
            </a:extLst>
          </p:cNvPr>
          <p:cNvSpPr txBox="1"/>
          <p:nvPr/>
        </p:nvSpPr>
        <p:spPr>
          <a:xfrm>
            <a:off x="449826" y="976825"/>
            <a:ext cx="61775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NBA PLAYER STATISTICAL ANALYSIS AND PREDICTION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8F2ED-60BC-6BAA-023F-AAB57D5DFAAD}"/>
              </a:ext>
            </a:extLst>
          </p:cNvPr>
          <p:cNvSpPr txBox="1"/>
          <p:nvPr/>
        </p:nvSpPr>
        <p:spPr>
          <a:xfrm>
            <a:off x="2363686" y="4226180"/>
            <a:ext cx="2349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COLLABORATORS</a:t>
            </a:r>
          </a:p>
          <a:p>
            <a:pPr algn="ctr"/>
            <a:endParaRPr lang="en-IN" b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JACOB EVANS</a:t>
            </a:r>
          </a:p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KARAN ANAND</a:t>
            </a:r>
          </a:p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MERT OZTOP</a:t>
            </a:r>
          </a:p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PRATIK PUROHIT</a:t>
            </a:r>
          </a:p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PRIYA MARINGANTI</a:t>
            </a:r>
            <a:endParaRPr lang="en-IN" dirty="0">
              <a:solidFill>
                <a:schemeClr val="bg1"/>
              </a:solidFill>
              <a:latin typeface="Tableau Book"/>
            </a:endParaRPr>
          </a:p>
        </p:txBody>
      </p:sp>
      <p:pic>
        <p:nvPicPr>
          <p:cNvPr id="2" name="Picture 2" descr="University of Toronto - Intentional Endowments Network">
            <a:extLst>
              <a:ext uri="{FF2B5EF4-FFF2-40B4-BE49-F238E27FC236}">
                <a16:creationId xmlns:a16="http://schemas.microsoft.com/office/drawing/2014/main" id="{0C7D85C3-ACB7-9D92-69DA-EFDA33647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" y="6362806"/>
            <a:ext cx="1415428" cy="5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1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story of the NBA logo | Logo Design Love">
            <a:extLst>
              <a:ext uri="{FF2B5EF4-FFF2-40B4-BE49-F238E27FC236}">
                <a16:creationId xmlns:a16="http://schemas.microsoft.com/office/drawing/2014/main" id="{9CAF94D4-B09A-F4B4-D6B7-9330ECFDFB6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story of the NBA logo | Logo Design Love">
            <a:extLst>
              <a:ext uri="{FF2B5EF4-FFF2-40B4-BE49-F238E27FC236}">
                <a16:creationId xmlns:a16="http://schemas.microsoft.com/office/drawing/2014/main" id="{E35D03C4-BBA3-085A-5A58-C1524419F2CE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9D329-DE55-06C0-28CA-55A165845E44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585891-C3BF-31DF-C075-932C62CDF68E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0253A4"/>
          </a:solidFill>
          <a:ln>
            <a:solidFill>
              <a:srgbClr val="0253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3200" dirty="0">
                <a:latin typeface="-apple-system"/>
              </a:rPr>
              <a:t>The prediction system achieved R-squared value of 0.9998, indicating a high level of accuracy in predicting player statistics based on the historical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-apple-system"/>
              </a:rPr>
              <a:t>The system can assist with team selection, player scouting, and forecasting player statistics for the upcoming season.</a:t>
            </a:r>
            <a:endParaRPr lang="en-US" sz="3200" dirty="0">
              <a:latin typeface="-apple-system"/>
            </a:endParaRPr>
          </a:p>
        </p:txBody>
      </p:sp>
      <p:pic>
        <p:nvPicPr>
          <p:cNvPr id="9218" name="Picture 2" descr="Provincial Championship Survey Results – Manitoba Cycling Association">
            <a:extLst>
              <a:ext uri="{FF2B5EF4-FFF2-40B4-BE49-F238E27FC236}">
                <a16:creationId xmlns:a16="http://schemas.microsoft.com/office/drawing/2014/main" id="{C27ABE74-4EDA-AE73-2629-F6450A83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3" y="2722136"/>
            <a:ext cx="3959678" cy="2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9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E39F5D33-2F4F-3FD2-4DD9-4E630AE7AB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story of the NBA logo | Logo Design Love">
            <a:extLst>
              <a:ext uri="{FF2B5EF4-FFF2-40B4-BE49-F238E27FC236}">
                <a16:creationId xmlns:a16="http://schemas.microsoft.com/office/drawing/2014/main" id="{5913FDC1-3392-AB03-ACE4-16AC5D3ECBF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2" t="15069" r="41457" b="75764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A1CAA-271E-B322-F9C9-ED9048310E88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5006-302A-7F00-F247-39E98F5EC64B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CC2B31"/>
          </a:solidFill>
          <a:ln>
            <a:solidFill>
              <a:srgbClr val="CC2B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Bad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External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-apple-system"/>
            </a:endParaRPr>
          </a:p>
        </p:txBody>
      </p:sp>
      <p:pic>
        <p:nvPicPr>
          <p:cNvPr id="7170" name="Picture 2" descr="How to Overcome the 3 Biggest Blogging Challenges">
            <a:extLst>
              <a:ext uri="{FF2B5EF4-FFF2-40B4-BE49-F238E27FC236}">
                <a16:creationId xmlns:a16="http://schemas.microsoft.com/office/drawing/2014/main" id="{20CA5B71-2111-D7CB-FB74-752EC448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" y="2514600"/>
            <a:ext cx="4674975" cy="24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1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61333-9247-8533-BF64-D803912A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86C4A-C6B4-C46E-1FC4-FBAFDE9652CE}"/>
              </a:ext>
            </a:extLst>
          </p:cNvPr>
          <p:cNvSpPr txBox="1"/>
          <p:nvPr/>
        </p:nvSpPr>
        <p:spPr>
          <a:xfrm>
            <a:off x="5330053" y="1566952"/>
            <a:ext cx="56882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latin typeface="Consolas" panose="020B0609020204030204" pitchFamily="49" charset="0"/>
              </a:rPr>
              <a:t>THANK YOU</a:t>
            </a:r>
          </a:p>
          <a:p>
            <a:pPr algn="ctr"/>
            <a:endParaRPr lang="en-CA" sz="5400" b="1" dirty="0">
              <a:latin typeface="Consolas" panose="020B0609020204030204" pitchFamily="49" charset="0"/>
            </a:endParaRPr>
          </a:p>
          <a:p>
            <a:pPr algn="ctr"/>
            <a:r>
              <a:rPr lang="en-CA" sz="5400" b="1" dirty="0">
                <a:latin typeface="Consolas" panose="020B0609020204030204" pitchFamily="49" charset="0"/>
              </a:rPr>
              <a:t>QUESTIONS ARE WELCOME</a:t>
            </a:r>
          </a:p>
          <a:p>
            <a:pPr algn="ctr"/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91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E39F5D33-2F4F-3FD2-4DD9-4E630AE7AB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story of the NBA logo | Logo Design Love">
            <a:extLst>
              <a:ext uri="{FF2B5EF4-FFF2-40B4-BE49-F238E27FC236}">
                <a16:creationId xmlns:a16="http://schemas.microsoft.com/office/drawing/2014/main" id="{0F17569E-0B61-F9EE-1BA5-6510EB163F49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3D6D8-D348-6572-5FDA-40DDE3C89094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pic>
        <p:nvPicPr>
          <p:cNvPr id="2050" name="Picture 2" descr="Overview Royalty Free Vector Image - VectorStock">
            <a:extLst>
              <a:ext uri="{FF2B5EF4-FFF2-40B4-BE49-F238E27FC236}">
                <a16:creationId xmlns:a16="http://schemas.microsoft.com/office/drawing/2014/main" id="{9414ACE6-1911-1AB6-DDC0-034AEB65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3" y="1657810"/>
            <a:ext cx="4205972" cy="45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BE93A0-F3F0-9FCD-974E-45AF53CAC630}"/>
              </a:ext>
            </a:extLst>
          </p:cNvPr>
          <p:cNvSpPr/>
          <p:nvPr/>
        </p:nvSpPr>
        <p:spPr>
          <a:xfrm>
            <a:off x="0" y="5470634"/>
            <a:ext cx="4950372" cy="120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76FFA2-1EA2-77CB-92D4-28CD0544EB22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0253A4"/>
          </a:solidFill>
          <a:ln>
            <a:solidFill>
              <a:srgbClr val="0253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Our goal in this project was to attempt to predict the points for basketball player for the upcoming season using machine learning techniques. 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E39F5D33-2F4F-3FD2-4DD9-4E630AE7AB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story of the NBA logo | Logo Design Love">
            <a:extLst>
              <a:ext uri="{FF2B5EF4-FFF2-40B4-BE49-F238E27FC236}">
                <a16:creationId xmlns:a16="http://schemas.microsoft.com/office/drawing/2014/main" id="{5913FDC1-3392-AB03-ACE4-16AC5D3ECBF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2" t="15069" r="41457" b="75764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FF099-E174-396D-F6F9-9317EE960E05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pic>
        <p:nvPicPr>
          <p:cNvPr id="3076" name="Picture 4" descr="Training on Research Methodology - Data Management and Analysis | Devimpact  Institute">
            <a:extLst>
              <a:ext uri="{FF2B5EF4-FFF2-40B4-BE49-F238E27FC236}">
                <a16:creationId xmlns:a16="http://schemas.microsoft.com/office/drawing/2014/main" id="{32BCE7CE-ACF9-A8A0-8C23-361FE077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1934"/>
            <a:ext cx="5712541" cy="29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9448C2-3938-45F9-CB7A-91290A9DA530}"/>
              </a:ext>
            </a:extLst>
          </p:cNvPr>
          <p:cNvSpPr/>
          <p:nvPr/>
        </p:nvSpPr>
        <p:spPr>
          <a:xfrm>
            <a:off x="0" y="4759297"/>
            <a:ext cx="4950372" cy="120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16790C-AAE6-AFAD-EBAD-5AC847F769E1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CC2B31"/>
          </a:solidFill>
          <a:ln>
            <a:solidFill>
              <a:srgbClr val="CC2B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-apple-system"/>
              </a:rPr>
              <a:t>Model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08758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ata Analytics Certificate &amp; Training - Grow with Google">
            <a:extLst>
              <a:ext uri="{FF2B5EF4-FFF2-40B4-BE49-F238E27FC236}">
                <a16:creationId xmlns:a16="http://schemas.microsoft.com/office/drawing/2014/main" id="{9D679082-6FF1-9B7B-44EE-633F554A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943"/>
            <a:ext cx="5622286" cy="295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E39F5D33-2F4F-3FD2-4DD9-4E630AE7AB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story of the NBA logo | Logo Design Love">
            <a:extLst>
              <a:ext uri="{FF2B5EF4-FFF2-40B4-BE49-F238E27FC236}">
                <a16:creationId xmlns:a16="http://schemas.microsoft.com/office/drawing/2014/main" id="{0F17569E-0B61-F9EE-1BA5-6510EB163F49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3D6D8-D348-6572-5FDA-40DDE3C89094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E93A0-F3F0-9FCD-974E-45AF53CAC630}"/>
              </a:ext>
            </a:extLst>
          </p:cNvPr>
          <p:cNvSpPr/>
          <p:nvPr/>
        </p:nvSpPr>
        <p:spPr>
          <a:xfrm>
            <a:off x="0" y="5470634"/>
            <a:ext cx="4950372" cy="120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76FFA2-1EA2-77CB-92D4-28CD0544EB22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0253A4"/>
          </a:solidFill>
          <a:ln>
            <a:solidFill>
              <a:srgbClr val="0253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NBA Stats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Kaggle (2021/22 &amp; 2022/23)</a:t>
            </a:r>
          </a:p>
          <a:p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Athlete Head Shot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: </a:t>
            </a:r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WebScraping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(</a:t>
            </a:r>
            <a:r>
              <a:rPr lang="en-US" sz="3200" i="1" dirty="0">
                <a:solidFill>
                  <a:schemeClr val="bg1"/>
                </a:solidFill>
                <a:latin typeface="-apple-system"/>
              </a:rPr>
              <a:t>NBA Website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and </a:t>
            </a:r>
            <a:r>
              <a:rPr lang="en-US" sz="3200" i="1" dirty="0" err="1">
                <a:solidFill>
                  <a:schemeClr val="bg1"/>
                </a:solidFill>
                <a:latin typeface="-apple-system"/>
              </a:rPr>
              <a:t>Loodibees</a:t>
            </a:r>
            <a:r>
              <a:rPr lang="en-US" sz="3200" i="1" dirty="0">
                <a:solidFill>
                  <a:schemeClr val="bg1"/>
                </a:solidFill>
                <a:latin typeface="-apple-system"/>
              </a:rPr>
              <a:t> Logos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)</a:t>
            </a:r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8872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586467-8F81-D141-EB74-3268310FE918}"/>
              </a:ext>
            </a:extLst>
          </p:cNvPr>
          <p:cNvSpPr txBox="1"/>
          <p:nvPr/>
        </p:nvSpPr>
        <p:spPr>
          <a:xfrm>
            <a:off x="95693" y="107169"/>
            <a:ext cx="548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ON s3 AWS</a:t>
            </a:r>
            <a:endParaRPr lang="en-IN" sz="2800" dirty="0">
              <a:solidFill>
                <a:schemeClr val="bg1"/>
              </a:solidFill>
              <a:latin typeface="Tableau Book"/>
            </a:endParaRPr>
          </a:p>
        </p:txBody>
      </p:sp>
      <p:pic>
        <p:nvPicPr>
          <p:cNvPr id="6" name="Picture 2" descr="The story of the NBA logo | Logo Design Love">
            <a:extLst>
              <a:ext uri="{FF2B5EF4-FFF2-40B4-BE49-F238E27FC236}">
                <a16:creationId xmlns:a16="http://schemas.microsoft.com/office/drawing/2014/main" id="{7CAFDB5A-D62C-5B87-A6C0-9B53722A99A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story of the NBA logo | Logo Design Love">
            <a:extLst>
              <a:ext uri="{FF2B5EF4-FFF2-40B4-BE49-F238E27FC236}">
                <a16:creationId xmlns:a16="http://schemas.microsoft.com/office/drawing/2014/main" id="{65D3E571-0B09-B8C8-D08A-E04A752363D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2" t="15069" r="41457" b="75764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12D6F-6F75-5908-749E-7F87DB560CAE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73ECAC41-AEA5-93BB-95F1-9522EFE61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CAC4EE-DEF7-578D-869A-1741D343A5CF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CC2B31"/>
          </a:solidFill>
          <a:ln>
            <a:solidFill>
              <a:srgbClr val="CC2B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>
                <a:latin typeface="-apple-system"/>
              </a:rPr>
              <a:t>Barplot</a:t>
            </a:r>
            <a:r>
              <a:rPr lang="en-IN" sz="3600" dirty="0">
                <a:latin typeface="-apple-system"/>
              </a:rPr>
              <a:t> of Average Points by Team for 2022/2023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>
                <a:latin typeface="-apple-system"/>
              </a:rPr>
              <a:t>ScatterPoints</a:t>
            </a:r>
            <a:r>
              <a:rPr lang="en-IN" sz="3600" dirty="0">
                <a:latin typeface="-apple-system"/>
              </a:rPr>
              <a:t> for Minutes Played vs.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FE41C-F422-EF8D-783B-235DFB6A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8" y="1086948"/>
            <a:ext cx="3657863" cy="3085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BD3D2-05CA-FB89-F892-61DE62D07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51" y="4130742"/>
            <a:ext cx="3288068" cy="26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E39F5D33-2F4F-3FD2-4DD9-4E630AE7AB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story of the NBA logo | Logo Design Love">
            <a:extLst>
              <a:ext uri="{FF2B5EF4-FFF2-40B4-BE49-F238E27FC236}">
                <a16:creationId xmlns:a16="http://schemas.microsoft.com/office/drawing/2014/main" id="{0F17569E-0B61-F9EE-1BA5-6510EB163F49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3D6D8-D348-6572-5FDA-40DDE3C89094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Training &amp; Evaluation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76FFA2-1EA2-77CB-92D4-28CD0544EB22}"/>
              </a:ext>
            </a:extLst>
          </p:cNvPr>
          <p:cNvSpPr/>
          <p:nvPr/>
        </p:nvSpPr>
        <p:spPr>
          <a:xfrm>
            <a:off x="4824248" y="1498495"/>
            <a:ext cx="6583801" cy="4855628"/>
          </a:xfrm>
          <a:prstGeom prst="roundRect">
            <a:avLst/>
          </a:prstGeom>
          <a:solidFill>
            <a:srgbClr val="0253A4"/>
          </a:solidFill>
          <a:ln>
            <a:solidFill>
              <a:srgbClr val="0253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-apple-system"/>
              </a:rPr>
              <a:t>Experimented with various regression: linear regression, decision tree regression, random forest regression, and lasso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-apple-system"/>
              </a:rPr>
              <a:t>The Linear regression model was our best choice because it showed the least MSE.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" name="Picture 4" descr="Machine Learning | DoiT International">
            <a:extLst>
              <a:ext uri="{FF2B5EF4-FFF2-40B4-BE49-F238E27FC236}">
                <a16:creationId xmlns:a16="http://schemas.microsoft.com/office/drawing/2014/main" id="{0E758482-44C4-93E6-846F-24B3ECCC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1" y="1216040"/>
            <a:ext cx="2057220" cy="225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3241C42-E661-231F-E774-2876DF2D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96378"/>
              </p:ext>
            </p:extLst>
          </p:nvPr>
        </p:nvGraphicFramePr>
        <p:xfrm>
          <a:off x="0" y="3654166"/>
          <a:ext cx="4490357" cy="301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462">
                  <a:extLst>
                    <a:ext uri="{9D8B030D-6E8A-4147-A177-3AD203B41FA5}">
                      <a16:colId xmlns:a16="http://schemas.microsoft.com/office/drawing/2014/main" val="2054562520"/>
                    </a:ext>
                  </a:extLst>
                </a:gridCol>
                <a:gridCol w="1189619">
                  <a:extLst>
                    <a:ext uri="{9D8B030D-6E8A-4147-A177-3AD203B41FA5}">
                      <a16:colId xmlns:a16="http://schemas.microsoft.com/office/drawing/2014/main" val="3908270910"/>
                    </a:ext>
                  </a:extLst>
                </a:gridCol>
                <a:gridCol w="1394276">
                  <a:extLst>
                    <a:ext uri="{9D8B030D-6E8A-4147-A177-3AD203B41FA5}">
                      <a16:colId xmlns:a16="http://schemas.microsoft.com/office/drawing/2014/main" val="879756030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47073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r>
                        <a:rPr lang="en-CA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8371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r>
                        <a:rPr lang="en-CA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45548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r>
                        <a:rPr lang="en-CA" dirty="0"/>
                        <a:t>Random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09613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r>
                        <a:rPr lang="en-CA" dirty="0"/>
                        <a:t>Lasso Model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4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A6E70-1D92-36AE-9BAA-BB5580A197B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880" t="8143" r="10581" b="8143"/>
          <a:stretch/>
        </p:blipFill>
        <p:spPr>
          <a:xfrm>
            <a:off x="2803627" y="1244562"/>
            <a:ext cx="918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The story of the NBA logo | Logo Design Love">
            <a:extLst>
              <a:ext uri="{FF2B5EF4-FFF2-40B4-BE49-F238E27FC236}">
                <a16:creationId xmlns:a16="http://schemas.microsoft.com/office/drawing/2014/main" id="{5D1E4704-C653-D19F-2993-3FD1E91672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A2B45074-70E5-414F-5AC3-69650AA7E9AF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4EDD1-674D-0132-24C3-66891838765F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Interface 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A6EED4-E91D-5917-8123-5CF9ACD006BF}"/>
              </a:ext>
            </a:extLst>
          </p:cNvPr>
          <p:cNvSpPr/>
          <p:nvPr/>
        </p:nvSpPr>
        <p:spPr>
          <a:xfrm>
            <a:off x="208373" y="1453243"/>
            <a:ext cx="2469513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Player Stats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8498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A6E70-1D92-36AE-9BAA-BB5580A197B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517" t="8665" r="11767" b="8333"/>
          <a:stretch/>
        </p:blipFill>
        <p:spPr>
          <a:xfrm>
            <a:off x="2803627" y="1113438"/>
            <a:ext cx="918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The story of the NBA logo | Logo Design Love">
            <a:extLst>
              <a:ext uri="{FF2B5EF4-FFF2-40B4-BE49-F238E27FC236}">
                <a16:creationId xmlns:a16="http://schemas.microsoft.com/office/drawing/2014/main" id="{EC381BF3-8901-AB11-5103-803A14B729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95D9AD46-5879-7873-2506-A82119A9738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2" t="15069" r="41457" b="75764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7C63B-5D34-5C2D-4814-A349519BEB82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en-IN" sz="3200" b="1" dirty="0">
              <a:solidFill>
                <a:schemeClr val="bg1"/>
              </a:solidFill>
              <a:latin typeface="Tableau Book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0F3323-4BF5-91CA-3CFA-13720A15C213}"/>
              </a:ext>
            </a:extLst>
          </p:cNvPr>
          <p:cNvSpPr/>
          <p:nvPr/>
        </p:nvSpPr>
        <p:spPr>
          <a:xfrm>
            <a:off x="208373" y="1453243"/>
            <a:ext cx="2469513" cy="900000"/>
          </a:xfrm>
          <a:prstGeom prst="roundRect">
            <a:avLst/>
          </a:prstGeom>
          <a:solidFill>
            <a:srgbClr val="CC2B31"/>
          </a:solidFill>
          <a:ln>
            <a:solidFill>
              <a:srgbClr val="CC2B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Player Stats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69160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A6E70-1D92-36AE-9BAA-BB5580A197B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423" t="9333" r="11672" b="9001"/>
          <a:stretch/>
        </p:blipFill>
        <p:spPr>
          <a:xfrm>
            <a:off x="2803627" y="1244562"/>
            <a:ext cx="918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The story of the NBA logo | Logo Design Love">
            <a:extLst>
              <a:ext uri="{FF2B5EF4-FFF2-40B4-BE49-F238E27FC236}">
                <a16:creationId xmlns:a16="http://schemas.microsoft.com/office/drawing/2014/main" id="{C81FD6B0-3105-3C86-99C7-B5CA428D95BA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25207"/>
          <a:stretch/>
        </p:blipFill>
        <p:spPr bwMode="auto">
          <a:xfrm>
            <a:off x="11408049" y="186950"/>
            <a:ext cx="5755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tory of the NBA logo | Logo Design Love">
            <a:extLst>
              <a:ext uri="{FF2B5EF4-FFF2-40B4-BE49-F238E27FC236}">
                <a16:creationId xmlns:a16="http://schemas.microsoft.com/office/drawing/2014/main" id="{DA3995D7-109A-38AA-0564-DD90A80BAC9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r="64238"/>
          <a:stretch/>
        </p:blipFill>
        <p:spPr bwMode="auto">
          <a:xfrm>
            <a:off x="208373" y="186950"/>
            <a:ext cx="1098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50E7B-FA09-55C9-C349-F84E3E9081E8}"/>
              </a:ext>
            </a:extLst>
          </p:cNvPr>
          <p:cNvSpPr txBox="1"/>
          <p:nvPr/>
        </p:nvSpPr>
        <p:spPr>
          <a:xfrm>
            <a:off x="581628" y="344562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262FB-1B41-27DE-B022-2E3B6DA29D7F}"/>
              </a:ext>
            </a:extLst>
          </p:cNvPr>
          <p:cNvSpPr/>
          <p:nvPr/>
        </p:nvSpPr>
        <p:spPr>
          <a:xfrm>
            <a:off x="208373" y="1453243"/>
            <a:ext cx="2469513" cy="900000"/>
          </a:xfrm>
          <a:prstGeom prst="roundRect">
            <a:avLst/>
          </a:prstGeom>
          <a:solidFill>
            <a:srgbClr val="0253A4"/>
          </a:solidFill>
          <a:ln>
            <a:solidFill>
              <a:srgbClr val="0253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Player Comparison</a:t>
            </a:r>
          </a:p>
        </p:txBody>
      </p:sp>
    </p:spTree>
    <p:extLst>
      <p:ext uri="{BB962C8B-B14F-4D97-AF65-F5344CB8AC3E}">
        <p14:creationId xmlns:p14="http://schemas.microsoft.com/office/powerpoint/2010/main" val="23241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633</TotalTime>
  <Words>238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Consolas</vt:lpstr>
      <vt:lpstr>Tableau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Anand</dc:creator>
  <cp:lastModifiedBy>Jacob Evans</cp:lastModifiedBy>
  <cp:revision>64</cp:revision>
  <dcterms:created xsi:type="dcterms:W3CDTF">2023-06-12T19:23:03Z</dcterms:created>
  <dcterms:modified xsi:type="dcterms:W3CDTF">2023-06-13T21:13:51Z</dcterms:modified>
</cp:coreProperties>
</file>