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9" r:id="rId7"/>
    <p:sldId id="265" r:id="rId8"/>
    <p:sldId id="270" r:id="rId9"/>
    <p:sldId id="272" r:id="rId10"/>
    <p:sldId id="273" r:id="rId11"/>
    <p:sldId id="263" r:id="rId12"/>
    <p:sldId id="262" r:id="rId13"/>
    <p:sldId id="264"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15797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441</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15</cp:revision>
  <dcterms:created xsi:type="dcterms:W3CDTF">2022-04-13T17:40:48Z</dcterms:created>
  <dcterms:modified xsi:type="dcterms:W3CDTF">2022-04-19T13:17:24Z</dcterms:modified>
</cp:coreProperties>
</file>