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 id="269" r:id="rId7"/>
    <p:sldId id="265" r:id="rId8"/>
    <p:sldId id="270" r:id="rId9"/>
    <p:sldId id="272" r:id="rId10"/>
    <p:sldId id="273" r:id="rId11"/>
    <p:sldId id="263" r:id="rId12"/>
    <p:sldId id="262" r:id="rId13"/>
    <p:sldId id="264" r:id="rId14"/>
    <p:sldId id="282" r:id="rId15"/>
    <p:sldId id="266" r:id="rId16"/>
    <p:sldId id="274" r:id="rId17"/>
    <p:sldId id="276" r:id="rId18"/>
    <p:sldId id="277" r:id="rId19"/>
    <p:sldId id="278" r:id="rId20"/>
    <p:sldId id="279" r:id="rId21"/>
    <p:sldId id="280" r:id="rId22"/>
    <p:sldId id="281" r:id="rId23"/>
    <p:sldId id="267"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5271-D5FF-4012-87BD-4280D41BE3A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85C91-8C68-4D38-BE68-E23A7461DB4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585DE-B12A-4EEF-91C9-7B971361427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4EFC-E675-46DB-AFAB-61F7EA5F0BB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03BC3-7A61-420D-9D49-3C4B389D0215}"/>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F722-6559-46B6-A031-9704F03FA63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FA263-D0AD-45EF-BD1A-1E8EE367E1BF}"/>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8" name="Footer Placeholder 7">
            <a:extLst>
              <a:ext uri="{FF2B5EF4-FFF2-40B4-BE49-F238E27FC236}">
                <a16:creationId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09B1D-3516-465E-B4A7-C856AE08512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4" name="Footer Placeholder 3">
            <a:extLst>
              <a:ext uri="{FF2B5EF4-FFF2-40B4-BE49-F238E27FC236}">
                <a16:creationId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4BD29-B01C-4612-AAEE-56789B8F97CB}"/>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3" name="Footer Placeholder 2">
            <a:extLst>
              <a:ext uri="{FF2B5EF4-FFF2-40B4-BE49-F238E27FC236}">
                <a16:creationId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432E-1F46-4064-8A02-B5FD4A391C7D}"/>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DB44F-3059-4092-AD1A-7504EEF36CE6}"/>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Tree>
    <p:extLst>
      <p:ext uri="{BB962C8B-B14F-4D97-AF65-F5344CB8AC3E}">
        <p14:creationId xmlns:p14="http://schemas.microsoft.com/office/powerpoint/2010/main" val="41018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pic>
        <p:nvPicPr>
          <p:cNvPr id="5" name="Picture 4" descr="Table&#10;&#10;Description automatically generated">
            <a:extLst>
              <a:ext uri="{FF2B5EF4-FFF2-40B4-BE49-F238E27FC236}">
                <a16:creationId xmlns:a16="http://schemas.microsoft.com/office/drawing/2014/main" id="{907BCF52-55E3-47E9-B986-514CFF6D8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139" y="1980451"/>
            <a:ext cx="7925721" cy="3541807"/>
          </a:xfrm>
          <a:prstGeom prst="rect">
            <a:avLst/>
          </a:prstGeom>
          <a:ln>
            <a:solidFill>
              <a:schemeClr val="tx1"/>
            </a:solidFill>
          </a:ln>
        </p:spPr>
      </p:pic>
      <p:pic>
        <p:nvPicPr>
          <p:cNvPr id="7" name="Picture 6" descr="Table&#10;&#10;Description automatically generated">
            <a:extLst>
              <a:ext uri="{FF2B5EF4-FFF2-40B4-BE49-F238E27FC236}">
                <a16:creationId xmlns:a16="http://schemas.microsoft.com/office/drawing/2014/main" id="{143FE0C7-5559-4624-954C-8200D93DF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768" y="1980451"/>
            <a:ext cx="9402463" cy="3541806"/>
          </a:xfrm>
          <a:prstGeom prst="rect">
            <a:avLst/>
          </a:prstGeom>
          <a:ln>
            <a:solidFill>
              <a:schemeClr val="tx1"/>
            </a:solidFill>
          </a:ln>
        </p:spPr>
      </p:pic>
    </p:spTree>
    <p:extLst>
      <p:ext uri="{BB962C8B-B14F-4D97-AF65-F5344CB8AC3E}">
        <p14:creationId xmlns:p14="http://schemas.microsoft.com/office/powerpoint/2010/main" val="428113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1273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Logistical Regression Model</a:t>
            </a:r>
          </a:p>
        </p:txBody>
      </p:sp>
      <p:pic>
        <p:nvPicPr>
          <p:cNvPr id="5" name="Picture 4" descr="Table&#10;&#10;Description automatically generated">
            <a:extLst>
              <a:ext uri="{FF2B5EF4-FFF2-40B4-BE49-F238E27FC236}">
                <a16:creationId xmlns:a16="http://schemas.microsoft.com/office/drawing/2014/main" id="{640A3E40-8F3E-4807-9775-C22868666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2" y="4459386"/>
            <a:ext cx="4644650" cy="1740274"/>
          </a:xfrm>
          <a:prstGeom prst="rect">
            <a:avLst/>
          </a:prstGeom>
          <a:ln>
            <a:solidFill>
              <a:schemeClr val="tx1"/>
            </a:solidFill>
          </a:ln>
        </p:spPr>
      </p:pic>
      <p:pic>
        <p:nvPicPr>
          <p:cNvPr id="6" name="Picture 5">
            <a:extLst>
              <a:ext uri="{FF2B5EF4-FFF2-40B4-BE49-F238E27FC236}">
                <a16:creationId xmlns:a16="http://schemas.microsoft.com/office/drawing/2014/main" id="{F64BF678-CF07-4709-9518-07C5ADDD0440}"/>
              </a:ext>
            </a:extLst>
          </p:cNvPr>
          <p:cNvPicPr>
            <a:picLocks noChangeAspect="1"/>
          </p:cNvPicPr>
          <p:nvPr/>
        </p:nvPicPr>
        <p:blipFill>
          <a:blip r:embed="rId3"/>
          <a:stretch>
            <a:fillRect/>
          </a:stretch>
        </p:blipFill>
        <p:spPr>
          <a:xfrm>
            <a:off x="5444651" y="1909739"/>
            <a:ext cx="6666667" cy="4114286"/>
          </a:xfrm>
          <a:prstGeom prst="rect">
            <a:avLst/>
          </a:prstGeom>
        </p:spPr>
      </p:pic>
      <p:sp>
        <p:nvSpPr>
          <p:cNvPr id="7" name="TextBox 6">
            <a:extLst>
              <a:ext uri="{FF2B5EF4-FFF2-40B4-BE49-F238E27FC236}">
                <a16:creationId xmlns:a16="http://schemas.microsoft.com/office/drawing/2014/main" id="{4C46B3BD-A19D-4612-B241-47533C1396B3}"/>
              </a:ext>
            </a:extLst>
          </p:cNvPr>
          <p:cNvSpPr txBox="1"/>
          <p:nvPr/>
        </p:nvSpPr>
        <p:spPr>
          <a:xfrm>
            <a:off x="10318376" y="4837019"/>
            <a:ext cx="1332031" cy="369332"/>
          </a:xfrm>
          <a:prstGeom prst="rect">
            <a:avLst/>
          </a:prstGeom>
          <a:noFill/>
          <a:ln w="19050">
            <a:solidFill>
              <a:srgbClr val="00B050"/>
            </a:solidFill>
          </a:ln>
        </p:spPr>
        <p:txBody>
          <a:bodyPr wrap="none" rtlCol="0">
            <a:spAutoFit/>
          </a:bodyPr>
          <a:lstStyle/>
          <a:p>
            <a:r>
              <a:rPr lang="en-US" dirty="0"/>
              <a:t>AUC = 0.801</a:t>
            </a:r>
          </a:p>
        </p:txBody>
      </p:sp>
      <p:cxnSp>
        <p:nvCxnSpPr>
          <p:cNvPr id="10" name="Straight Arrow Connector 9">
            <a:extLst>
              <a:ext uri="{FF2B5EF4-FFF2-40B4-BE49-F238E27FC236}">
                <a16:creationId xmlns:a16="http://schemas.microsoft.com/office/drawing/2014/main" id="{2A550069-C01B-4CD5-9A8B-7F747EA6E38F}"/>
              </a:ext>
            </a:extLst>
          </p:cNvPr>
          <p:cNvCxnSpPr>
            <a:cxnSpLocks/>
            <a:endCxn id="11" idx="0"/>
          </p:cNvCxnSpPr>
          <p:nvPr/>
        </p:nvCxnSpPr>
        <p:spPr>
          <a:xfrm>
            <a:off x="2680447" y="5145741"/>
            <a:ext cx="2640425" cy="115060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80F36E-D589-4AE0-BB2A-E57C520A437C}"/>
              </a:ext>
            </a:extLst>
          </p:cNvPr>
          <p:cNvSpPr txBox="1"/>
          <p:nvPr/>
        </p:nvSpPr>
        <p:spPr>
          <a:xfrm>
            <a:off x="4258658" y="6296348"/>
            <a:ext cx="2124428" cy="461665"/>
          </a:xfrm>
          <a:prstGeom prst="rect">
            <a:avLst/>
          </a:prstGeom>
          <a:noFill/>
          <a:ln w="19050">
            <a:solidFill>
              <a:srgbClr val="00B050"/>
            </a:solidFill>
          </a:ln>
        </p:spPr>
        <p:txBody>
          <a:bodyPr wrap="none" rtlCol="0">
            <a:spAutoFit/>
          </a:bodyPr>
          <a:lstStyle/>
          <a:p>
            <a:r>
              <a:rPr lang="en-US" sz="2400" dirty="0">
                <a:solidFill>
                  <a:srgbClr val="00B050"/>
                </a:solidFill>
              </a:rPr>
              <a:t>Accuracy = 73%</a:t>
            </a:r>
          </a:p>
        </p:txBody>
      </p:sp>
      <p:pic>
        <p:nvPicPr>
          <p:cNvPr id="8" name="Picture 7" descr="A black screen with white text&#10;&#10;Description automatically generated with low confidence">
            <a:extLst>
              <a:ext uri="{FF2B5EF4-FFF2-40B4-BE49-F238E27FC236}">
                <a16:creationId xmlns:a16="http://schemas.microsoft.com/office/drawing/2014/main" id="{F5491302-26A4-47DB-A132-06B872391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92" y="1267312"/>
            <a:ext cx="4644650" cy="2919751"/>
          </a:xfrm>
          <a:prstGeom prst="rect">
            <a:avLst/>
          </a:prstGeom>
        </p:spPr>
      </p:pic>
      <p:sp>
        <p:nvSpPr>
          <p:cNvPr id="9" name="Rectangle 8">
            <a:extLst>
              <a:ext uri="{FF2B5EF4-FFF2-40B4-BE49-F238E27FC236}">
                <a16:creationId xmlns:a16="http://schemas.microsoft.com/office/drawing/2014/main" id="{6D775965-1C50-487F-8F2A-DEC0F98F5C8A}"/>
              </a:ext>
            </a:extLst>
          </p:cNvPr>
          <p:cNvSpPr/>
          <p:nvPr/>
        </p:nvSpPr>
        <p:spPr>
          <a:xfrm>
            <a:off x="439692" y="1712259"/>
            <a:ext cx="4401249" cy="26894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2DB8DB-FBEF-47EE-92F9-D0F9C79BB6F8}"/>
              </a:ext>
            </a:extLst>
          </p:cNvPr>
          <p:cNvSpPr/>
          <p:nvPr/>
        </p:nvSpPr>
        <p:spPr>
          <a:xfrm>
            <a:off x="439691" y="2371719"/>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C32D38-6D4D-495A-92DC-3EE4316B53B3}"/>
              </a:ext>
            </a:extLst>
          </p:cNvPr>
          <p:cNvSpPr/>
          <p:nvPr/>
        </p:nvSpPr>
        <p:spPr>
          <a:xfrm>
            <a:off x="439690" y="2103742"/>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749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32608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3</a:t>
            </a:r>
          </a:p>
        </p:txBody>
      </p:sp>
      <p:sp>
        <p:nvSpPr>
          <p:cNvPr id="4" name="TextBox 3">
            <a:extLst>
              <a:ext uri="{FF2B5EF4-FFF2-40B4-BE49-F238E27FC236}">
                <a16:creationId xmlns:a16="http://schemas.microsoft.com/office/drawing/2014/main" id="{6F1D9BC5-A74C-48B9-B837-E3A52F63C7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the number of goals scored by each team?</a:t>
            </a:r>
          </a:p>
        </p:txBody>
      </p:sp>
    </p:spTree>
    <p:extLst>
      <p:ext uri="{BB962C8B-B14F-4D97-AF65-F5344CB8AC3E}">
        <p14:creationId xmlns:p14="http://schemas.microsoft.com/office/powerpoint/2010/main" val="241831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26015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Adjusted R Squared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78"/>
          <a:stretch/>
        </p:blipFill>
        <p:spPr>
          <a:xfrm>
            <a:off x="910472" y="1475359"/>
            <a:ext cx="10371324" cy="4991555"/>
          </a:xfrm>
          <a:prstGeom prst="rect">
            <a:avLst/>
          </a:prstGeom>
        </p:spPr>
      </p:pic>
    </p:spTree>
    <p:extLst>
      <p:ext uri="{BB962C8B-B14F-4D97-AF65-F5344CB8AC3E}">
        <p14:creationId xmlns:p14="http://schemas.microsoft.com/office/powerpoint/2010/main" val="3310294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244329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BIC</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476"/>
          <a:stretch/>
        </p:blipFill>
        <p:spPr>
          <a:xfrm>
            <a:off x="1080380" y="1469840"/>
            <a:ext cx="10031239" cy="5249000"/>
          </a:xfrm>
          <a:prstGeom prst="rect">
            <a:avLst/>
          </a:prstGeom>
        </p:spPr>
      </p:pic>
    </p:spTree>
    <p:extLst>
      <p:ext uri="{BB962C8B-B14F-4D97-AF65-F5344CB8AC3E}">
        <p14:creationId xmlns:p14="http://schemas.microsoft.com/office/powerpoint/2010/main" val="780329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7" name="TextBox 6">
            <a:extLst>
              <a:ext uri="{FF2B5EF4-FFF2-40B4-BE49-F238E27FC236}">
                <a16:creationId xmlns:a16="http://schemas.microsoft.com/office/drawing/2014/main" id="{4F839CDC-E463-4502-8748-827AE781F905}"/>
              </a:ext>
            </a:extLst>
          </p:cNvPr>
          <p:cNvSpPr txBox="1"/>
          <p:nvPr/>
        </p:nvSpPr>
        <p:spPr>
          <a:xfrm>
            <a:off x="429588" y="652279"/>
            <a:ext cx="802706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Goals = Shots + </a:t>
            </a:r>
            <a:r>
              <a:rPr lang="en-US" sz="2000" b="1" dirty="0" err="1">
                <a:latin typeface="Times New Roman" panose="02020603050405020304" pitchFamily="18" charset="0"/>
                <a:cs typeface="Times New Roman" panose="02020603050405020304" pitchFamily="18" charset="0"/>
              </a:rPr>
              <a:t>Shots.Target</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Pass.Acc</a:t>
            </a:r>
            <a:r>
              <a:rPr lang="en-US" sz="2000" b="1" dirty="0">
                <a:latin typeface="Times New Roman" panose="02020603050405020304" pitchFamily="18" charset="0"/>
                <a:cs typeface="Times New Roman" panose="02020603050405020304" pitchFamily="18" charset="0"/>
              </a:rPr>
              <a:t> + Possession + Corners + Fouls</a:t>
            </a:r>
          </a:p>
        </p:txBody>
      </p:sp>
      <p:grpSp>
        <p:nvGrpSpPr>
          <p:cNvPr id="10" name="Group 9"/>
          <p:cNvGrpSpPr/>
          <p:nvPr/>
        </p:nvGrpSpPr>
        <p:grpSpPr>
          <a:xfrm>
            <a:off x="429588" y="1209504"/>
            <a:ext cx="6877292" cy="5216493"/>
            <a:chOff x="429588" y="1209504"/>
            <a:chExt cx="6877292" cy="5216493"/>
          </a:xfrm>
        </p:grpSpPr>
        <p:pic>
          <p:nvPicPr>
            <p:cNvPr id="4" name="Picture 3"/>
            <p:cNvPicPr>
              <a:picLocks noChangeAspect="1"/>
            </p:cNvPicPr>
            <p:nvPr/>
          </p:nvPicPr>
          <p:blipFill rotWithShape="1">
            <a:blip r:embed="rId2"/>
            <a:srcRect l="30442" t="30127" r="25171" b="10018"/>
            <a:stretch/>
          </p:blipFill>
          <p:spPr>
            <a:xfrm>
              <a:off x="429588" y="1209504"/>
              <a:ext cx="6877292" cy="5216493"/>
            </a:xfrm>
            <a:prstGeom prst="rect">
              <a:avLst/>
            </a:prstGeom>
          </p:spPr>
        </p:pic>
        <p:sp>
          <p:nvSpPr>
            <p:cNvPr id="5" name="Rectangle 4"/>
            <p:cNvSpPr/>
            <p:nvPr/>
          </p:nvSpPr>
          <p:spPr>
            <a:xfrm rot="5400000">
              <a:off x="3966275" y="3966279"/>
              <a:ext cx="287996" cy="233579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742507" y="2587783"/>
              <a:ext cx="389299" cy="152098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rot="5400000">
            <a:off x="4000876" y="3122691"/>
            <a:ext cx="262551" cy="616691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F839CDC-E463-4502-8748-827AE781F905}"/>
              </a:ext>
            </a:extLst>
          </p:cNvPr>
          <p:cNvSpPr txBox="1"/>
          <p:nvPr/>
        </p:nvSpPr>
        <p:spPr>
          <a:xfrm>
            <a:off x="7306880" y="2840442"/>
            <a:ext cx="4503156" cy="1015663"/>
          </a:xfrm>
          <a:prstGeom prst="rect">
            <a:avLst/>
          </a:prstGeom>
          <a:noFill/>
        </p:spPr>
        <p:txBody>
          <a:bodyPr wrap="non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Statistically significant estimates</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Adjusted R-Squared can be improved</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concern for </a:t>
            </a:r>
            <a:r>
              <a:rPr lang="en-US" sz="2000" dirty="0" err="1">
                <a:latin typeface="Times New Roman" panose="02020603050405020304" pitchFamily="18" charset="0"/>
                <a:cs typeface="Times New Roman" panose="02020603050405020304" pitchFamily="18" charset="0"/>
              </a:rPr>
              <a:t>multicollinearity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13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010026"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Other Variables in the Data</a:t>
            </a:r>
          </a:p>
        </p:txBody>
      </p:sp>
      <p:grpSp>
        <p:nvGrpSpPr>
          <p:cNvPr id="16" name="Group 15"/>
          <p:cNvGrpSpPr/>
          <p:nvPr/>
        </p:nvGrpSpPr>
        <p:grpSpPr>
          <a:xfrm>
            <a:off x="2690159" y="1257901"/>
            <a:ext cx="5519117" cy="5600099"/>
            <a:chOff x="2690159" y="1257901"/>
            <a:chExt cx="5519117" cy="5600099"/>
          </a:xfrm>
        </p:grpSpPr>
        <p:pic>
          <p:nvPicPr>
            <p:cNvPr id="10" name="Picture 9"/>
            <p:cNvPicPr>
              <a:picLocks noChangeAspect="1"/>
            </p:cNvPicPr>
            <p:nvPr/>
          </p:nvPicPr>
          <p:blipFill rotWithShape="1">
            <a:blip r:embed="rId2"/>
            <a:srcRect l="38453" t="8866" r="16343" b="9592"/>
            <a:stretch/>
          </p:blipFill>
          <p:spPr>
            <a:xfrm>
              <a:off x="2690159" y="1257901"/>
              <a:ext cx="5519117" cy="5600099"/>
            </a:xfrm>
            <a:prstGeom prst="rect">
              <a:avLst/>
            </a:prstGeom>
          </p:spPr>
        </p:pic>
        <p:sp>
          <p:nvSpPr>
            <p:cNvPr id="12" name="Rectangle 11"/>
            <p:cNvSpPr/>
            <p:nvPr/>
          </p:nvSpPr>
          <p:spPr>
            <a:xfrm>
              <a:off x="3657600" y="3619099"/>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05663" y="5176788"/>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12581" y="5954830"/>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394381" y="6352671"/>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7624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102784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PCA</a:t>
            </a:r>
          </a:p>
        </p:txBody>
      </p:sp>
      <p:sp>
        <p:nvSpPr>
          <p:cNvPr id="25" name="Rectangle 24"/>
          <p:cNvSpPr/>
          <p:nvPr/>
        </p:nvSpPr>
        <p:spPr>
          <a:xfrm>
            <a:off x="1934678" y="1218700"/>
            <a:ext cx="1761423" cy="5639300"/>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766882" y="1213617"/>
            <a:ext cx="10658236" cy="5644383"/>
            <a:chOff x="766882" y="1213617"/>
            <a:chExt cx="10658236" cy="5644383"/>
          </a:xfrm>
        </p:grpSpPr>
        <p:pic>
          <p:nvPicPr>
            <p:cNvPr id="8" name="Picture 7"/>
            <p:cNvPicPr>
              <a:picLocks noChangeAspect="1"/>
            </p:cNvPicPr>
            <p:nvPr/>
          </p:nvPicPr>
          <p:blipFill rotWithShape="1">
            <a:blip r:embed="rId2"/>
            <a:srcRect l="24140" t="17135" r="2018" b="13345"/>
            <a:stretch/>
          </p:blipFill>
          <p:spPr>
            <a:xfrm>
              <a:off x="766882" y="1213617"/>
              <a:ext cx="10658236" cy="5644383"/>
            </a:xfrm>
            <a:prstGeom prst="rect">
              <a:avLst/>
            </a:prstGeom>
          </p:spPr>
        </p:pic>
        <p:sp>
          <p:nvSpPr>
            <p:cNvPr id="9" name="Rectangle 8"/>
            <p:cNvSpPr/>
            <p:nvPr/>
          </p:nvSpPr>
          <p:spPr>
            <a:xfrm>
              <a:off x="1934678" y="1761422"/>
              <a:ext cx="9490440" cy="288758"/>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934678" y="2727959"/>
              <a:ext cx="9490440" cy="288758"/>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34678" y="3193149"/>
              <a:ext cx="9490440" cy="288758"/>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934678" y="5126223"/>
              <a:ext cx="9490440" cy="2887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 name="Rectangle 23"/>
            <p:cNvSpPr/>
            <p:nvPr/>
          </p:nvSpPr>
          <p:spPr>
            <a:xfrm>
              <a:off x="1934678" y="6569242"/>
              <a:ext cx="9490440" cy="2887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6" name="Rectangle 25"/>
            <p:cNvSpPr/>
            <p:nvPr/>
          </p:nvSpPr>
          <p:spPr>
            <a:xfrm>
              <a:off x="7170821" y="1236612"/>
              <a:ext cx="827773" cy="5621388"/>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912995" y="1236610"/>
              <a:ext cx="784424" cy="5621389"/>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1987616" y="1281468"/>
            <a:ext cx="827773" cy="5621388"/>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868327" y="1281468"/>
            <a:ext cx="827773" cy="5621388"/>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0822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102784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PCR</a:t>
            </a:r>
          </a:p>
        </p:txBody>
      </p:sp>
      <p:grpSp>
        <p:nvGrpSpPr>
          <p:cNvPr id="7" name="Group 6"/>
          <p:cNvGrpSpPr/>
          <p:nvPr/>
        </p:nvGrpSpPr>
        <p:grpSpPr>
          <a:xfrm>
            <a:off x="439692" y="1281468"/>
            <a:ext cx="7809223" cy="4686195"/>
            <a:chOff x="439692" y="1281468"/>
            <a:chExt cx="7809223" cy="4686195"/>
          </a:xfrm>
        </p:grpSpPr>
        <p:pic>
          <p:nvPicPr>
            <p:cNvPr id="4" name="Picture 3"/>
            <p:cNvPicPr>
              <a:picLocks noChangeAspect="1"/>
            </p:cNvPicPr>
            <p:nvPr/>
          </p:nvPicPr>
          <p:blipFill rotWithShape="1">
            <a:blip r:embed="rId2"/>
            <a:srcRect l="26667" t="35655" r="23964" b="11286"/>
            <a:stretch/>
          </p:blipFill>
          <p:spPr>
            <a:xfrm>
              <a:off x="439692" y="1281468"/>
              <a:ext cx="7809223" cy="4686195"/>
            </a:xfrm>
            <a:prstGeom prst="rect">
              <a:avLst/>
            </a:prstGeom>
          </p:spPr>
        </p:pic>
        <p:grpSp>
          <p:nvGrpSpPr>
            <p:cNvPr id="6" name="Group 5"/>
            <p:cNvGrpSpPr/>
            <p:nvPr/>
          </p:nvGrpSpPr>
          <p:grpSpPr>
            <a:xfrm>
              <a:off x="3829249" y="2935704"/>
              <a:ext cx="3100939" cy="2704703"/>
              <a:chOff x="3829249" y="2935704"/>
              <a:chExt cx="3100939" cy="2704703"/>
            </a:xfrm>
          </p:grpSpPr>
          <p:sp>
            <p:nvSpPr>
              <p:cNvPr id="5" name="Rectangle 4"/>
              <p:cNvSpPr/>
              <p:nvPr/>
            </p:nvSpPr>
            <p:spPr>
              <a:xfrm>
                <a:off x="6102417" y="2935704"/>
                <a:ext cx="510139" cy="12994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5205660" y="3915879"/>
                <a:ext cx="348117" cy="31009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083326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579900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225542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Tree>
    <p:extLst>
      <p:ext uri="{BB962C8B-B14F-4D97-AF65-F5344CB8AC3E}">
        <p14:creationId xmlns:p14="http://schemas.microsoft.com/office/powerpoint/2010/main" val="19274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3005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Tree>
    <p:extLst>
      <p:ext uri="{BB962C8B-B14F-4D97-AF65-F5344CB8AC3E}">
        <p14:creationId xmlns:p14="http://schemas.microsoft.com/office/powerpoint/2010/main" val="314166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TotalTime>
  <Words>553</Words>
  <Application>Microsoft Office PowerPoint</Application>
  <PresentationFormat>Widescreen</PresentationFormat>
  <Paragraphs>139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Womble, Michael D</cp:lastModifiedBy>
  <cp:revision>23</cp:revision>
  <dcterms:created xsi:type="dcterms:W3CDTF">2022-04-13T17:40:48Z</dcterms:created>
  <dcterms:modified xsi:type="dcterms:W3CDTF">2022-04-20T01:23:08Z</dcterms:modified>
</cp:coreProperties>
</file>