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81" r:id="rId9"/>
    <p:sldId id="264" r:id="rId10"/>
    <p:sldId id="272" r:id="rId11"/>
    <p:sldId id="273" r:id="rId12"/>
    <p:sldId id="278" r:id="rId13"/>
    <p:sldId id="274" r:id="rId14"/>
    <p:sldId id="282" r:id="rId15"/>
    <p:sldId id="283" r:id="rId16"/>
    <p:sldId id="26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/>
              <a:t>Determining 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/>
              <a:t>March 8,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653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Assist </a:t>
            </a:r>
            <a:r>
              <a:rPr lang="en-US" sz="3200" b="1" dirty="0" err="1"/>
              <a:t>vs</a:t>
            </a:r>
            <a:r>
              <a:rPr lang="en-US" sz="3200" b="1" dirty="0"/>
              <a:t> Key Pass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33.2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84.7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22292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567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Shot </a:t>
            </a:r>
            <a:r>
              <a:rPr lang="en-US" sz="3200" b="1" dirty="0" err="1"/>
              <a:t>vs</a:t>
            </a:r>
            <a:r>
              <a:rPr lang="en-US" sz="3200" b="1" dirty="0"/>
              <a:t> Goal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78.6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84.3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Shot Mean: 49.2</a:t>
            </a:r>
          </a:p>
        </p:txBody>
      </p:sp>
    </p:spTree>
    <p:extLst>
      <p:ext uri="{BB962C8B-B14F-4D97-AF65-F5344CB8AC3E}">
        <p14:creationId xmlns:p14="http://schemas.microsoft.com/office/powerpoint/2010/main" val="25469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27" y="223734"/>
            <a:ext cx="9144000" cy="64030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Success Probability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4753E-B566-4C78-9B64-617C5D4A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" y="1041013"/>
            <a:ext cx="4114800" cy="2539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A0A17-2AA8-4484-AF4C-9C34E3A5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48387"/>
            <a:ext cx="4114800" cy="253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B1032-E702-4E81-9D7C-D0768022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56" y="1074896"/>
            <a:ext cx="4114800" cy="253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83C60-6B2B-4C07-A4F8-7E07453B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6518"/>
            <a:ext cx="4114800" cy="2539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7579E-3AE0-442E-9795-4B1946618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746518"/>
            <a:ext cx="4114800" cy="253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7A8C0-7456-4239-B42F-F179D3A29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658" y="3678752"/>
            <a:ext cx="41148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447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571" y="876605"/>
            <a:ext cx="584265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Significant Difference in Means</a:t>
            </a:r>
          </a:p>
          <a:p>
            <a:endParaRPr lang="en-US" dirty="0"/>
          </a:p>
          <a:p>
            <a:r>
              <a:rPr lang="en-US" dirty="0"/>
              <a:t>1. Assist v. Key Pass Distance (higher mean for key pass)</a:t>
            </a:r>
          </a:p>
          <a:p>
            <a:r>
              <a:rPr lang="en-US" dirty="0"/>
              <a:t>2. Goal v. Shot Distance (higher mean for goals)</a:t>
            </a:r>
          </a:p>
          <a:p>
            <a:r>
              <a:rPr lang="en-US" dirty="0"/>
              <a:t>3. Goal v. Shot </a:t>
            </a:r>
            <a:r>
              <a:rPr lang="en-US" dirty="0" err="1"/>
              <a:t>x.Start</a:t>
            </a:r>
            <a:r>
              <a:rPr lang="en-US" dirty="0"/>
              <a:t> (higher mean for goals)</a:t>
            </a:r>
          </a:p>
          <a:p>
            <a:r>
              <a:rPr lang="en-US" dirty="0"/>
              <a:t>4. Goal v. Shot </a:t>
            </a:r>
            <a:r>
              <a:rPr lang="en-US" dirty="0" err="1"/>
              <a:t>y.Start</a:t>
            </a:r>
            <a:r>
              <a:rPr lang="en-US" dirty="0"/>
              <a:t> (higher mean for goals)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71" y="3900172"/>
            <a:ext cx="7053873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teams differ in their strategies when it comes to the above variables? Let’s take a look at some Teams in the World Cup.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3315397"/>
            <a:ext cx="184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1676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Means Between Teams Using ANOVA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5"/>
            <a:ext cx="4691813" cy="46918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437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7.74e-18</a:t>
            </a:r>
          </a:p>
        </p:txBody>
      </p:sp>
    </p:spTree>
    <p:extLst>
      <p:ext uri="{BB962C8B-B14F-4D97-AF65-F5344CB8AC3E}">
        <p14:creationId xmlns:p14="http://schemas.microsoft.com/office/powerpoint/2010/main" val="308557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Hypothesis Testing: Means Between Teams Using ANOVA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4"/>
            <a:ext cx="4691813" cy="4691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0.153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4370" y="5506861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38411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739" y="7979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T-tests: Distance and Start Coordinates are different between successful (goal) and unsuccessful plays (no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ANOVA: There are some differences between Teams when it comes to Distance and Start Coordinates.</a:t>
            </a:r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Adjust fitting to better account for non-normal distributions</a:t>
            </a:r>
          </a:p>
          <a:p>
            <a:r>
              <a:rPr lang="en-US" dirty="0"/>
              <a:t>Further exploration of data by groups (by league,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Include all groups</a:t>
            </a:r>
          </a:p>
          <a:p>
            <a:pPr lvl="1"/>
            <a:r>
              <a:rPr lang="en-US" dirty="0"/>
              <a:t>Post-hoc analyses to identify groups that differ</a:t>
            </a:r>
          </a:p>
          <a:p>
            <a:r>
              <a:rPr lang="en-US" dirty="0"/>
              <a:t>Improving visualizations (3D plots)</a:t>
            </a:r>
          </a:p>
          <a:p>
            <a:r>
              <a:rPr lang="en-US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786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</a:t>
            </a:r>
            <a:r>
              <a:rPr lang="en-US" sz="3200" b="1" dirty="0"/>
              <a:t> Data 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175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 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distance, 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374968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62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Starting Coordinates in the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529627" y="1292200"/>
            <a:ext cx="4572000" cy="2444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453" y="926721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5495452" y="1282472"/>
            <a:ext cx="4572000" cy="2471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6973" y="926721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529627" y="4100766"/>
            <a:ext cx="4572000" cy="2453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3452" y="37404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Passes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5495452" y="4091713"/>
            <a:ext cx="4572000" cy="24715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14929" y="37404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42014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36572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4299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/>
              <a:t> Checking 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544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 Probability Plots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Womble, Michael D</cp:lastModifiedBy>
  <cp:revision>108</cp:revision>
  <dcterms:created xsi:type="dcterms:W3CDTF">2022-02-28T18:12:51Z</dcterms:created>
  <dcterms:modified xsi:type="dcterms:W3CDTF">2022-03-09T14:59:51Z</dcterms:modified>
</cp:coreProperties>
</file>