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5" r:id="rId7"/>
    <p:sldId id="263" r:id="rId8"/>
    <p:sldId id="262"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1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157974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191751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359215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272</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Calibri</vt:lpstr>
      <vt:lpstr>Calibri Light</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12</cp:revision>
  <dcterms:created xsi:type="dcterms:W3CDTF">2022-04-13T17:40:48Z</dcterms:created>
  <dcterms:modified xsi:type="dcterms:W3CDTF">2022-04-13T18:54:49Z</dcterms:modified>
</cp:coreProperties>
</file>