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3096745"/>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a:endCxn id="11" idx="0"/>
          </p:cNvCxnSpPr>
          <p:nvPr/>
        </p:nvCxnSpPr>
        <p:spPr>
          <a:xfrm>
            <a:off x="2762017" y="3550024"/>
            <a:ext cx="2228725" cy="12400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4169010" y="4790052"/>
            <a:ext cx="1643463" cy="369332"/>
          </a:xfrm>
          <a:prstGeom prst="rect">
            <a:avLst/>
          </a:prstGeom>
          <a:noFill/>
          <a:ln>
            <a:solidFill>
              <a:srgbClr val="00B050"/>
            </a:solidFill>
          </a:ln>
        </p:spPr>
        <p:txBody>
          <a:bodyPr wrap="none" rtlCol="0">
            <a:spAutoFit/>
          </a:bodyPr>
          <a:lstStyle/>
          <a:p>
            <a:r>
              <a:rPr lang="en-US" dirty="0">
                <a:solidFill>
                  <a:srgbClr val="00B050"/>
                </a:solidFill>
              </a:rPr>
              <a:t>Accuracy = 73%</a:t>
            </a:r>
          </a:p>
        </p:txBody>
      </p:sp>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450</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17</cp:revision>
  <dcterms:created xsi:type="dcterms:W3CDTF">2022-04-13T17:40:48Z</dcterms:created>
  <dcterms:modified xsi:type="dcterms:W3CDTF">2022-04-19T21:09:49Z</dcterms:modified>
</cp:coreProperties>
</file>